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5"/>
  </p:notesMasterIdLst>
  <p:sldIdLst>
    <p:sldId id="256" r:id="rId2"/>
    <p:sldId id="257" r:id="rId3"/>
    <p:sldId id="258" r:id="rId4"/>
    <p:sldId id="259" r:id="rId5"/>
    <p:sldId id="261" r:id="rId6"/>
    <p:sldId id="263" r:id="rId7"/>
    <p:sldId id="277" r:id="rId8"/>
    <p:sldId id="278" r:id="rId9"/>
    <p:sldId id="279" r:id="rId10"/>
    <p:sldId id="281" r:id="rId11"/>
    <p:sldId id="282" r:id="rId12"/>
    <p:sldId id="280" r:id="rId13"/>
    <p:sldId id="283" r:id="rId14"/>
    <p:sldId id="284" r:id="rId15"/>
    <p:sldId id="285" r:id="rId16"/>
    <p:sldId id="286" r:id="rId17"/>
    <p:sldId id="287" r:id="rId18"/>
    <p:sldId id="288" r:id="rId19"/>
    <p:sldId id="289" r:id="rId20"/>
    <p:sldId id="290" r:id="rId21"/>
    <p:sldId id="291" r:id="rId22"/>
    <p:sldId id="293" r:id="rId23"/>
    <p:sldId id="292" r:id="rId24"/>
  </p:sldIdLst>
  <p:sldSz cx="12192000" cy="6858000"/>
  <p:notesSz cx="6858000" cy="9144000"/>
  <p:embeddedFontLst>
    <p:embeddedFont>
      <p:font typeface="Barlow Condensed" panose="00000506000000000000" pitchFamily="2" charset="0"/>
      <p:regular r:id="rId26"/>
      <p:bold r:id="rId27"/>
      <p:italic r:id="rId28"/>
      <p:boldItalic r:id="rId29"/>
    </p:embeddedFont>
    <p:embeddedFont>
      <p:font typeface="Calibri" panose="020F0502020204030204" pitchFamily="34" charset="0"/>
      <p:regular r:id="rId30"/>
      <p:bold r:id="rId31"/>
      <p:italic r:id="rId32"/>
      <p:boldItalic r:id="rId33"/>
    </p:embeddedFont>
    <p:embeddedFont>
      <p:font typeface="Press Start 2P" panose="020B0604020202020204" charset="0"/>
      <p:regular r:id="rId34"/>
    </p:embeddedFont>
    <p:embeddedFont>
      <p:font typeface="Roboto Mono"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9377A3-88A2-420C-95EC-FBB2580BF74A}">
  <a:tblStyle styleId="{629377A3-88A2-420C-95EC-FBB2580BF7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2" autoAdjust="0"/>
    <p:restoredTop sz="94660"/>
  </p:normalViewPr>
  <p:slideViewPr>
    <p:cSldViewPr snapToGrid="0">
      <p:cViewPr varScale="1">
        <p:scale>
          <a:sx n="63" d="100"/>
          <a:sy n="63" d="100"/>
        </p:scale>
        <p:origin x="930" y="-1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26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65a5c374d8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65a5c374d8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65a5c374d8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65a5c374d8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65a5c374d8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65a5c374d8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65a5c374d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65a5c374d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65a5c374d8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65a5c374d8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graphicFrame>
        <p:nvGraphicFramePr>
          <p:cNvPr id="11" name="Google Shape;11;p2"/>
          <p:cNvGraphicFramePr/>
          <p:nvPr/>
        </p:nvGraphicFramePr>
        <p:xfrm>
          <a:off x="9393125" y="-168900"/>
          <a:ext cx="3062800" cy="3169680"/>
        </p:xfrm>
        <a:graphic>
          <a:graphicData uri="http://schemas.openxmlformats.org/drawingml/2006/table">
            <a:tbl>
              <a:tblPr>
                <a:noFill/>
                <a:tableStyleId>{629377A3-88A2-420C-95EC-FBB2580BF74A}</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12" name="Google Shape;12;p2"/>
          <p:cNvGraphicFramePr/>
          <p:nvPr/>
        </p:nvGraphicFramePr>
        <p:xfrm>
          <a:off x="-152925" y="4252800"/>
          <a:ext cx="2297100" cy="3169680"/>
        </p:xfrm>
        <a:graphic>
          <a:graphicData uri="http://schemas.openxmlformats.org/drawingml/2006/table">
            <a:tbl>
              <a:tblPr>
                <a:noFill/>
                <a:tableStyleId>{629377A3-88A2-420C-95EC-FBB2580BF74A}</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3" name="Google Shape;13;p2"/>
          <p:cNvSpPr/>
          <p:nvPr/>
        </p:nvSpPr>
        <p:spPr>
          <a:xfrm>
            <a:off x="1001175" y="482050"/>
            <a:ext cx="7287000" cy="48834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012700" y="492125"/>
            <a:ext cx="7287000" cy="51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094850" y="5636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 name="Google Shape;16;p2"/>
          <p:cNvSpPr/>
          <p:nvPr/>
        </p:nvSpPr>
        <p:spPr>
          <a:xfrm>
            <a:off x="1533025" y="5636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971200" y="5636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605025" y="635663"/>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026800" y="810600"/>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0" name="Google Shape;20;p2"/>
          <p:cNvGrpSpPr/>
          <p:nvPr/>
        </p:nvGrpSpPr>
        <p:grpSpPr>
          <a:xfrm>
            <a:off x="1176750" y="650841"/>
            <a:ext cx="196200" cy="196200"/>
            <a:chOff x="2205246" y="-492159"/>
            <a:chExt cx="196200" cy="196200"/>
          </a:xfrm>
        </p:grpSpPr>
        <p:sp>
          <p:nvSpPr>
            <p:cNvPr id="21" name="Google Shape;21;p2"/>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 name="Google Shape;22;p2"/>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3" name="Google Shape;23;p2"/>
          <p:cNvSpPr/>
          <p:nvPr/>
        </p:nvSpPr>
        <p:spPr>
          <a:xfrm>
            <a:off x="2331188" y="1512950"/>
            <a:ext cx="7287000" cy="4883400"/>
          </a:xfrm>
          <a:prstGeom prst="rect">
            <a:avLst/>
          </a:prstGeom>
          <a:solidFill>
            <a:srgbClr val="F3F3F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342713" y="1523025"/>
            <a:ext cx="7287000" cy="51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424863" y="15945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6" name="Google Shape;26;p2"/>
          <p:cNvSpPr/>
          <p:nvPr/>
        </p:nvSpPr>
        <p:spPr>
          <a:xfrm>
            <a:off x="2863038" y="15945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301213" y="15945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935038" y="1666563"/>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356813" y="1841500"/>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30" name="Google Shape;30;p2"/>
          <p:cNvGrpSpPr/>
          <p:nvPr/>
        </p:nvGrpSpPr>
        <p:grpSpPr>
          <a:xfrm>
            <a:off x="2506763" y="1681741"/>
            <a:ext cx="196200" cy="196200"/>
            <a:chOff x="2205246" y="-492159"/>
            <a:chExt cx="196200" cy="196200"/>
          </a:xfrm>
        </p:grpSpPr>
        <p:sp>
          <p:nvSpPr>
            <p:cNvPr id="31" name="Google Shape;31;p2"/>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 name="Google Shape;32;p2"/>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3" name="Google Shape;33;p2"/>
          <p:cNvGrpSpPr/>
          <p:nvPr/>
        </p:nvGrpSpPr>
        <p:grpSpPr>
          <a:xfrm>
            <a:off x="11055475" y="5578813"/>
            <a:ext cx="941400" cy="706475"/>
            <a:chOff x="9799675" y="3601413"/>
            <a:chExt cx="941400" cy="706475"/>
          </a:xfrm>
        </p:grpSpPr>
        <p:sp>
          <p:nvSpPr>
            <p:cNvPr id="34" name="Google Shape;34;p2"/>
            <p:cNvSpPr/>
            <p:nvPr/>
          </p:nvSpPr>
          <p:spPr>
            <a:xfrm>
              <a:off x="9878225" y="3601413"/>
              <a:ext cx="360000" cy="360000"/>
            </a:xfrm>
            <a:prstGeom prst="round2SameRect">
              <a:avLst>
                <a:gd name="adj1" fmla="val 16667"/>
                <a:gd name="adj2" fmla="val 0"/>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9799675" y="3673388"/>
              <a:ext cx="941400" cy="634500"/>
            </a:xfrm>
            <a:prstGeom prst="roundRect">
              <a:avLst>
                <a:gd name="adj" fmla="val 9522"/>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6" name="Google Shape;36;p2"/>
          <p:cNvGrpSpPr/>
          <p:nvPr/>
        </p:nvGrpSpPr>
        <p:grpSpPr>
          <a:xfrm>
            <a:off x="2506772" y="5245072"/>
            <a:ext cx="719170" cy="701656"/>
            <a:chOff x="7044125" y="4266813"/>
            <a:chExt cx="1967095" cy="1919190"/>
          </a:xfrm>
        </p:grpSpPr>
        <p:sp>
          <p:nvSpPr>
            <p:cNvPr id="37" name="Google Shape;37;p2"/>
            <p:cNvSpPr/>
            <p:nvPr/>
          </p:nvSpPr>
          <p:spPr>
            <a:xfrm>
              <a:off x="7271874" y="4466242"/>
              <a:ext cx="495300" cy="507900"/>
            </a:xfrm>
            <a:prstGeom prst="ellipse">
              <a:avLst/>
            </a:pr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780013" y="4266813"/>
              <a:ext cx="495300" cy="507900"/>
            </a:xfrm>
            <a:prstGeom prst="ellipse">
              <a:avLst/>
            </a:prstGeom>
            <a:solidFill>
              <a:srgbClr val="EAEA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 name="Google Shape;39;p2"/>
            <p:cNvSpPr/>
            <p:nvPr/>
          </p:nvSpPr>
          <p:spPr>
            <a:xfrm>
              <a:off x="8288165" y="4474492"/>
              <a:ext cx="495300" cy="507900"/>
            </a:xfrm>
            <a:prstGeom prst="ellipse">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 name="Google Shape;40;p2"/>
            <p:cNvSpPr/>
            <p:nvPr/>
          </p:nvSpPr>
          <p:spPr>
            <a:xfrm>
              <a:off x="8515920" y="4982390"/>
              <a:ext cx="495300" cy="507900"/>
            </a:xfrm>
            <a:prstGeom prst="ellipse">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 name="Google Shape;41;p2"/>
            <p:cNvSpPr/>
            <p:nvPr/>
          </p:nvSpPr>
          <p:spPr>
            <a:xfrm>
              <a:off x="8288181" y="5498557"/>
              <a:ext cx="495300" cy="507900"/>
            </a:xfrm>
            <a:prstGeom prst="ellipse">
              <a:avLst/>
            </a:pr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 name="Google Shape;42;p2"/>
            <p:cNvSpPr/>
            <p:nvPr/>
          </p:nvSpPr>
          <p:spPr>
            <a:xfrm>
              <a:off x="7780013" y="5678102"/>
              <a:ext cx="495300" cy="507900"/>
            </a:xfrm>
            <a:prstGeom prst="ellipse">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 name="Google Shape;43;p2"/>
            <p:cNvSpPr/>
            <p:nvPr/>
          </p:nvSpPr>
          <p:spPr>
            <a:xfrm>
              <a:off x="7271880" y="5498539"/>
              <a:ext cx="495300" cy="5079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 name="Google Shape;44;p2"/>
            <p:cNvSpPr/>
            <p:nvPr/>
          </p:nvSpPr>
          <p:spPr>
            <a:xfrm>
              <a:off x="7044125" y="4982408"/>
              <a:ext cx="495300" cy="5079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a:off x="3054119" y="5771400"/>
            <a:ext cx="513894" cy="513894"/>
          </a:xfrm>
          <a:custGeom>
            <a:avLst/>
            <a:gdLst/>
            <a:ahLst/>
            <a:cxnLst/>
            <a:rect l="l" t="t" r="r" b="b"/>
            <a:pathLst>
              <a:path w="7441" h="7441" extrusionOk="0">
                <a:moveTo>
                  <a:pt x="232" y="1"/>
                </a:moveTo>
                <a:cubicBezTo>
                  <a:pt x="107" y="1"/>
                  <a:pt x="0" y="108"/>
                  <a:pt x="0" y="233"/>
                </a:cubicBezTo>
                <a:cubicBezTo>
                  <a:pt x="0" y="268"/>
                  <a:pt x="18" y="286"/>
                  <a:pt x="18" y="304"/>
                </a:cubicBezTo>
                <a:lnTo>
                  <a:pt x="2284" y="7138"/>
                </a:lnTo>
                <a:cubicBezTo>
                  <a:pt x="2327" y="7237"/>
                  <a:pt x="2415" y="7291"/>
                  <a:pt x="2512" y="7291"/>
                </a:cubicBezTo>
                <a:cubicBezTo>
                  <a:pt x="2537" y="7291"/>
                  <a:pt x="2562" y="7288"/>
                  <a:pt x="2588" y="7280"/>
                </a:cubicBezTo>
                <a:cubicBezTo>
                  <a:pt x="2641" y="7263"/>
                  <a:pt x="2695" y="7209"/>
                  <a:pt x="2730" y="7138"/>
                </a:cubicBezTo>
                <a:lnTo>
                  <a:pt x="3587" y="4765"/>
                </a:lnTo>
                <a:lnTo>
                  <a:pt x="6263" y="7441"/>
                </a:lnTo>
                <a:lnTo>
                  <a:pt x="7441" y="6263"/>
                </a:lnTo>
                <a:lnTo>
                  <a:pt x="4764" y="3587"/>
                </a:lnTo>
                <a:lnTo>
                  <a:pt x="7137" y="2731"/>
                </a:lnTo>
                <a:cubicBezTo>
                  <a:pt x="7262" y="2677"/>
                  <a:pt x="7316" y="2552"/>
                  <a:pt x="7280" y="2427"/>
                </a:cubicBezTo>
                <a:cubicBezTo>
                  <a:pt x="7262" y="2374"/>
                  <a:pt x="7191" y="2302"/>
                  <a:pt x="7137" y="2284"/>
                </a:cubicBezTo>
                <a:lnTo>
                  <a:pt x="304" y="18"/>
                </a:lnTo>
                <a:cubicBezTo>
                  <a:pt x="286" y="1"/>
                  <a:pt x="250" y="1"/>
                  <a:pt x="232" y="1"/>
                </a:cubicBezTo>
                <a:close/>
              </a:path>
            </a:pathLst>
          </a:custGeom>
          <a:solidFill>
            <a:schemeClr val="accen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txBox="1">
            <a:spLocks noGrp="1"/>
          </p:cNvSpPr>
          <p:nvPr>
            <p:ph type="ctrTitle"/>
          </p:nvPr>
        </p:nvSpPr>
        <p:spPr>
          <a:xfrm>
            <a:off x="2935050" y="2828050"/>
            <a:ext cx="6187200" cy="2501700"/>
          </a:xfrm>
          <a:prstGeom prst="rect">
            <a:avLst/>
          </a:prstGeom>
        </p:spPr>
        <p:txBody>
          <a:bodyPr spcFirstLastPara="1" wrap="square" lIns="121900" tIns="121900" rIns="121900" bIns="121900" anchor="b" anchorCtr="0">
            <a:noAutofit/>
          </a:bodyPr>
          <a:lstStyle>
            <a:lvl1pPr lvl="0">
              <a:lnSpc>
                <a:spcPct val="150000"/>
              </a:lnSpc>
              <a:spcBef>
                <a:spcPts val="0"/>
              </a:spcBef>
              <a:spcAft>
                <a:spcPts val="0"/>
              </a:spcAft>
              <a:buSzPts val="3200"/>
              <a:buNone/>
              <a:defRPr sz="3200"/>
            </a:lvl1pPr>
            <a:lvl2pPr lvl="1">
              <a:lnSpc>
                <a:spcPct val="150000"/>
              </a:lnSpc>
              <a:spcBef>
                <a:spcPts val="0"/>
              </a:spcBef>
              <a:spcAft>
                <a:spcPts val="0"/>
              </a:spcAft>
              <a:buSzPts val="6900"/>
              <a:buNone/>
              <a:defRPr sz="6900"/>
            </a:lvl2pPr>
            <a:lvl3pPr lvl="2">
              <a:lnSpc>
                <a:spcPct val="150000"/>
              </a:lnSpc>
              <a:spcBef>
                <a:spcPts val="0"/>
              </a:spcBef>
              <a:spcAft>
                <a:spcPts val="0"/>
              </a:spcAft>
              <a:buSzPts val="6900"/>
              <a:buNone/>
              <a:defRPr sz="6900"/>
            </a:lvl3pPr>
            <a:lvl4pPr lvl="3">
              <a:lnSpc>
                <a:spcPct val="150000"/>
              </a:lnSpc>
              <a:spcBef>
                <a:spcPts val="0"/>
              </a:spcBef>
              <a:spcAft>
                <a:spcPts val="0"/>
              </a:spcAft>
              <a:buSzPts val="6900"/>
              <a:buNone/>
              <a:defRPr sz="6900"/>
            </a:lvl4pPr>
            <a:lvl5pPr lvl="4">
              <a:lnSpc>
                <a:spcPct val="150000"/>
              </a:lnSpc>
              <a:spcBef>
                <a:spcPts val="0"/>
              </a:spcBef>
              <a:spcAft>
                <a:spcPts val="0"/>
              </a:spcAft>
              <a:buSzPts val="6900"/>
              <a:buNone/>
              <a:defRPr sz="6900"/>
            </a:lvl5pPr>
            <a:lvl6pPr lvl="5">
              <a:lnSpc>
                <a:spcPct val="150000"/>
              </a:lnSpc>
              <a:spcBef>
                <a:spcPts val="0"/>
              </a:spcBef>
              <a:spcAft>
                <a:spcPts val="0"/>
              </a:spcAft>
              <a:buSzPts val="6900"/>
              <a:buNone/>
              <a:defRPr sz="6900"/>
            </a:lvl6pPr>
            <a:lvl7pPr lvl="6">
              <a:lnSpc>
                <a:spcPct val="150000"/>
              </a:lnSpc>
              <a:spcBef>
                <a:spcPts val="0"/>
              </a:spcBef>
              <a:spcAft>
                <a:spcPts val="0"/>
              </a:spcAft>
              <a:buSzPts val="6900"/>
              <a:buNone/>
              <a:defRPr sz="6900"/>
            </a:lvl7pPr>
            <a:lvl8pPr lvl="7">
              <a:lnSpc>
                <a:spcPct val="150000"/>
              </a:lnSpc>
              <a:spcBef>
                <a:spcPts val="0"/>
              </a:spcBef>
              <a:spcAft>
                <a:spcPts val="0"/>
              </a:spcAft>
              <a:buSzPts val="6900"/>
              <a:buNone/>
              <a:defRPr sz="6900"/>
            </a:lvl8pPr>
            <a:lvl9pPr lvl="8">
              <a:lnSpc>
                <a:spcPct val="150000"/>
              </a:lnSpc>
              <a:spcBef>
                <a:spcPts val="0"/>
              </a:spcBef>
              <a:spcAft>
                <a:spcPts val="0"/>
              </a:spcAft>
              <a:buSzPts val="6900"/>
              <a:buNone/>
              <a:defRPr sz="6900"/>
            </a:lvl9pPr>
          </a:lstStyle>
          <a:p>
            <a:endParaRPr/>
          </a:p>
        </p:txBody>
      </p:sp>
      <p:sp>
        <p:nvSpPr>
          <p:cNvPr id="47" name="Google Shape;47;p2"/>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grpSp>
        <p:nvGrpSpPr>
          <p:cNvPr id="48" name="Google Shape;48;p2"/>
          <p:cNvGrpSpPr/>
          <p:nvPr/>
        </p:nvGrpSpPr>
        <p:grpSpPr>
          <a:xfrm>
            <a:off x="9986763" y="5578813"/>
            <a:ext cx="941400" cy="706475"/>
            <a:chOff x="9799675" y="3601413"/>
            <a:chExt cx="941400" cy="706475"/>
          </a:xfrm>
        </p:grpSpPr>
        <p:sp>
          <p:nvSpPr>
            <p:cNvPr id="49" name="Google Shape;49;p2"/>
            <p:cNvSpPr/>
            <p:nvPr/>
          </p:nvSpPr>
          <p:spPr>
            <a:xfrm>
              <a:off x="9878225" y="3601413"/>
              <a:ext cx="360000" cy="360000"/>
            </a:xfrm>
            <a:prstGeom prst="round2SameRect">
              <a:avLst>
                <a:gd name="adj1" fmla="val 16667"/>
                <a:gd name="adj2" fmla="val 0"/>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799675" y="3673388"/>
              <a:ext cx="941400" cy="634500"/>
            </a:xfrm>
            <a:prstGeom prst="roundRect">
              <a:avLst>
                <a:gd name="adj" fmla="val 9522"/>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graphicFrame>
        <p:nvGraphicFramePr>
          <p:cNvPr id="52" name="Google Shape;52;p3"/>
          <p:cNvGraphicFramePr/>
          <p:nvPr/>
        </p:nvGraphicFramePr>
        <p:xfrm>
          <a:off x="9393125" y="-168900"/>
          <a:ext cx="3062800" cy="3169680"/>
        </p:xfrm>
        <a:graphic>
          <a:graphicData uri="http://schemas.openxmlformats.org/drawingml/2006/table">
            <a:tbl>
              <a:tblPr>
                <a:noFill/>
                <a:tableStyleId>{629377A3-88A2-420C-95EC-FBB2580BF74A}</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53" name="Google Shape;53;p3"/>
          <p:cNvGraphicFramePr/>
          <p:nvPr/>
        </p:nvGraphicFramePr>
        <p:xfrm>
          <a:off x="-152925" y="4252800"/>
          <a:ext cx="2297100" cy="3169680"/>
        </p:xfrm>
        <a:graphic>
          <a:graphicData uri="http://schemas.openxmlformats.org/drawingml/2006/table">
            <a:tbl>
              <a:tblPr>
                <a:noFill/>
                <a:tableStyleId>{629377A3-88A2-420C-95EC-FBB2580BF74A}</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54" name="Google Shape;54;p3"/>
          <p:cNvSpPr/>
          <p:nvPr/>
        </p:nvSpPr>
        <p:spPr>
          <a:xfrm>
            <a:off x="488600" y="518650"/>
            <a:ext cx="10383300" cy="48834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5022" y="528725"/>
            <a:ext cx="10383300" cy="51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582275" y="6002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57" name="Google Shape;57;p3"/>
          <p:cNvSpPr/>
          <p:nvPr/>
        </p:nvSpPr>
        <p:spPr>
          <a:xfrm>
            <a:off x="1020450" y="6002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1458625" y="6002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1092450" y="672263"/>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514225" y="847200"/>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61" name="Google Shape;61;p3"/>
          <p:cNvGrpSpPr/>
          <p:nvPr/>
        </p:nvGrpSpPr>
        <p:grpSpPr>
          <a:xfrm>
            <a:off x="664175" y="687441"/>
            <a:ext cx="196200" cy="196200"/>
            <a:chOff x="2205246" y="-492159"/>
            <a:chExt cx="196200" cy="196200"/>
          </a:xfrm>
        </p:grpSpPr>
        <p:sp>
          <p:nvSpPr>
            <p:cNvPr id="62" name="Google Shape;62;p3"/>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 name="Google Shape;63;p3"/>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64" name="Google Shape;64;p3"/>
          <p:cNvSpPr/>
          <p:nvPr/>
        </p:nvSpPr>
        <p:spPr>
          <a:xfrm>
            <a:off x="1190574" y="1512950"/>
            <a:ext cx="10366800" cy="4883400"/>
          </a:xfrm>
          <a:prstGeom prst="rect">
            <a:avLst/>
          </a:prstGeom>
          <a:solidFill>
            <a:schemeClr val="dk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190574" y="1523025"/>
            <a:ext cx="10366800" cy="513900"/>
          </a:xfrm>
          <a:prstGeom prst="rect">
            <a:avLst/>
          </a:prstGeom>
          <a:solidFill>
            <a:srgbClr val="F3F3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281863" y="1594563"/>
            <a:ext cx="360000" cy="360000"/>
          </a:xfrm>
          <a:prstGeom prst="rect">
            <a:avLst/>
          </a:prstGeom>
          <a:solidFill>
            <a:srgbClr val="F3F3F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7" name="Google Shape;67;p3"/>
          <p:cNvSpPr/>
          <p:nvPr/>
        </p:nvSpPr>
        <p:spPr>
          <a:xfrm>
            <a:off x="1720038" y="1594563"/>
            <a:ext cx="360000" cy="360000"/>
          </a:xfrm>
          <a:prstGeom prst="rect">
            <a:avLst/>
          </a:prstGeom>
          <a:solidFill>
            <a:srgbClr val="F3F3F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158213" y="1594563"/>
            <a:ext cx="360000" cy="360000"/>
          </a:xfrm>
          <a:prstGeom prst="rect">
            <a:avLst/>
          </a:prstGeom>
          <a:solidFill>
            <a:srgbClr val="F3F3F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1792038" y="1666563"/>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213813" y="1841500"/>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71" name="Google Shape;71;p3"/>
          <p:cNvGrpSpPr/>
          <p:nvPr/>
        </p:nvGrpSpPr>
        <p:grpSpPr>
          <a:xfrm>
            <a:off x="1363762" y="1681741"/>
            <a:ext cx="196200" cy="196200"/>
            <a:chOff x="2205246" y="-492159"/>
            <a:chExt cx="196200" cy="196200"/>
          </a:xfrm>
        </p:grpSpPr>
        <p:sp>
          <p:nvSpPr>
            <p:cNvPr id="72" name="Google Shape;72;p3"/>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3" name="Google Shape;73;p3"/>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74" name="Google Shape;74;p3"/>
          <p:cNvSpPr txBox="1">
            <a:spLocks noGrp="1"/>
          </p:cNvSpPr>
          <p:nvPr>
            <p:ph type="title"/>
          </p:nvPr>
        </p:nvSpPr>
        <p:spPr>
          <a:xfrm>
            <a:off x="1720050" y="2517325"/>
            <a:ext cx="9387900" cy="3304200"/>
          </a:xfrm>
          <a:prstGeom prst="rect">
            <a:avLst/>
          </a:prstGeom>
        </p:spPr>
        <p:txBody>
          <a:bodyPr spcFirstLastPara="1" wrap="square" lIns="121900" tIns="121900" rIns="121900" bIns="121900" anchor="ctr" anchorCtr="0">
            <a:noAutofit/>
          </a:bodyPr>
          <a:lstStyle>
            <a:lvl1pPr lvl="0" algn="ctr">
              <a:spcBef>
                <a:spcPts val="0"/>
              </a:spcBef>
              <a:spcAft>
                <a:spcPts val="0"/>
              </a:spcAft>
              <a:buClr>
                <a:srgbClr val="F3F3F3"/>
              </a:buClr>
              <a:buSzPts val="4800"/>
              <a:buNone/>
              <a:defRPr sz="4800">
                <a:solidFill>
                  <a:srgbClr val="F3F3F3"/>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75" name="Google Shape;75;p3"/>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76" name="Google Shape;76;p3"/>
          <p:cNvSpPr/>
          <p:nvPr/>
        </p:nvSpPr>
        <p:spPr>
          <a:xfrm>
            <a:off x="11220144" y="6120975"/>
            <a:ext cx="513894" cy="513894"/>
          </a:xfrm>
          <a:custGeom>
            <a:avLst/>
            <a:gdLst/>
            <a:ahLst/>
            <a:cxnLst/>
            <a:rect l="l" t="t" r="r" b="b"/>
            <a:pathLst>
              <a:path w="7441" h="7441" extrusionOk="0">
                <a:moveTo>
                  <a:pt x="232" y="1"/>
                </a:moveTo>
                <a:cubicBezTo>
                  <a:pt x="107" y="1"/>
                  <a:pt x="0" y="108"/>
                  <a:pt x="0" y="233"/>
                </a:cubicBezTo>
                <a:cubicBezTo>
                  <a:pt x="0" y="268"/>
                  <a:pt x="18" y="286"/>
                  <a:pt x="18" y="304"/>
                </a:cubicBezTo>
                <a:lnTo>
                  <a:pt x="2284" y="7138"/>
                </a:lnTo>
                <a:cubicBezTo>
                  <a:pt x="2327" y="7237"/>
                  <a:pt x="2415" y="7291"/>
                  <a:pt x="2512" y="7291"/>
                </a:cubicBezTo>
                <a:cubicBezTo>
                  <a:pt x="2537" y="7291"/>
                  <a:pt x="2562" y="7288"/>
                  <a:pt x="2588" y="7280"/>
                </a:cubicBezTo>
                <a:cubicBezTo>
                  <a:pt x="2641" y="7263"/>
                  <a:pt x="2695" y="7209"/>
                  <a:pt x="2730" y="7138"/>
                </a:cubicBezTo>
                <a:lnTo>
                  <a:pt x="3587" y="4765"/>
                </a:lnTo>
                <a:lnTo>
                  <a:pt x="6263" y="7441"/>
                </a:lnTo>
                <a:lnTo>
                  <a:pt x="7441" y="6263"/>
                </a:lnTo>
                <a:lnTo>
                  <a:pt x="4764" y="3587"/>
                </a:lnTo>
                <a:lnTo>
                  <a:pt x="7137" y="2731"/>
                </a:lnTo>
                <a:cubicBezTo>
                  <a:pt x="7262" y="2677"/>
                  <a:pt x="7316" y="2552"/>
                  <a:pt x="7280" y="2427"/>
                </a:cubicBezTo>
                <a:cubicBezTo>
                  <a:pt x="7262" y="2374"/>
                  <a:pt x="7191" y="2302"/>
                  <a:pt x="7137" y="2284"/>
                </a:cubicBezTo>
                <a:lnTo>
                  <a:pt x="304" y="18"/>
                </a:lnTo>
                <a:cubicBezTo>
                  <a:pt x="286" y="1"/>
                  <a:pt x="250" y="1"/>
                  <a:pt x="232" y="1"/>
                </a:cubicBezTo>
                <a:close/>
              </a:path>
            </a:pathLst>
          </a:custGeom>
          <a:solidFill>
            <a:srgbClr val="F3F3F3"/>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4"/>
        <p:cNvGrpSpPr/>
        <p:nvPr/>
      </p:nvGrpSpPr>
      <p:grpSpPr>
        <a:xfrm>
          <a:off x="0" y="0"/>
          <a:ext cx="0" cy="0"/>
          <a:chOff x="0" y="0"/>
          <a:chExt cx="0" cy="0"/>
        </a:xfrm>
      </p:grpSpPr>
      <p:graphicFrame>
        <p:nvGraphicFramePr>
          <p:cNvPr id="115" name="Google Shape;115;p5"/>
          <p:cNvGraphicFramePr/>
          <p:nvPr/>
        </p:nvGraphicFramePr>
        <p:xfrm>
          <a:off x="9393125" y="-168900"/>
          <a:ext cx="3062800" cy="3169680"/>
        </p:xfrm>
        <a:graphic>
          <a:graphicData uri="http://schemas.openxmlformats.org/drawingml/2006/table">
            <a:tbl>
              <a:tblPr>
                <a:noFill/>
                <a:tableStyleId>{629377A3-88A2-420C-95EC-FBB2580BF74A}</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116" name="Google Shape;116;p5"/>
          <p:cNvGraphicFramePr/>
          <p:nvPr/>
        </p:nvGraphicFramePr>
        <p:xfrm>
          <a:off x="-152925" y="4252800"/>
          <a:ext cx="2297100" cy="3169680"/>
        </p:xfrm>
        <a:graphic>
          <a:graphicData uri="http://schemas.openxmlformats.org/drawingml/2006/table">
            <a:tbl>
              <a:tblPr>
                <a:noFill/>
                <a:tableStyleId>{629377A3-88A2-420C-95EC-FBB2580BF74A}</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17" name="Google Shape;117;p5"/>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18" name="Google Shape;118;p5"/>
          <p:cNvSpPr/>
          <p:nvPr/>
        </p:nvSpPr>
        <p:spPr>
          <a:xfrm>
            <a:off x="232300" y="170825"/>
            <a:ext cx="7287000" cy="63519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243825" y="180900"/>
            <a:ext cx="7287000" cy="51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325975" y="252438"/>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1" name="Google Shape;121;p5"/>
          <p:cNvSpPr/>
          <p:nvPr/>
        </p:nvSpPr>
        <p:spPr>
          <a:xfrm>
            <a:off x="764150" y="252438"/>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1202325" y="252438"/>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836150" y="324438"/>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1257925" y="499375"/>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25" name="Google Shape;125;p5"/>
          <p:cNvGrpSpPr/>
          <p:nvPr/>
        </p:nvGrpSpPr>
        <p:grpSpPr>
          <a:xfrm>
            <a:off x="407875" y="339616"/>
            <a:ext cx="196200" cy="196200"/>
            <a:chOff x="2205246" y="-492159"/>
            <a:chExt cx="196200" cy="196200"/>
          </a:xfrm>
        </p:grpSpPr>
        <p:sp>
          <p:nvSpPr>
            <p:cNvPr id="126" name="Google Shape;126;p5"/>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 name="Google Shape;127;p5"/>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28" name="Google Shape;128;p5"/>
          <p:cNvSpPr/>
          <p:nvPr/>
        </p:nvSpPr>
        <p:spPr>
          <a:xfrm>
            <a:off x="4478063" y="1372525"/>
            <a:ext cx="7287000" cy="4883400"/>
          </a:xfrm>
          <a:prstGeom prst="rect">
            <a:avLst/>
          </a:prstGeom>
          <a:solidFill>
            <a:srgbClr val="F3F3F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4489588" y="1382600"/>
            <a:ext cx="7287000" cy="51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4571738" y="1454138"/>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1" name="Google Shape;131;p5"/>
          <p:cNvSpPr/>
          <p:nvPr/>
        </p:nvSpPr>
        <p:spPr>
          <a:xfrm>
            <a:off x="5009913" y="1454138"/>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5448088" y="1454138"/>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5081913" y="1526138"/>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5503688" y="1701075"/>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35" name="Google Shape;135;p5"/>
          <p:cNvGrpSpPr/>
          <p:nvPr/>
        </p:nvGrpSpPr>
        <p:grpSpPr>
          <a:xfrm>
            <a:off x="4653638" y="1541316"/>
            <a:ext cx="196200" cy="196200"/>
            <a:chOff x="2205246" y="-492159"/>
            <a:chExt cx="196200" cy="196200"/>
          </a:xfrm>
        </p:grpSpPr>
        <p:sp>
          <p:nvSpPr>
            <p:cNvPr id="136" name="Google Shape;136;p5"/>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 name="Google Shape;137;p5"/>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38" name="Google Shape;138;p5"/>
          <p:cNvSpPr txBox="1">
            <a:spLocks noGrp="1"/>
          </p:cNvSpPr>
          <p:nvPr>
            <p:ph type="title"/>
          </p:nvPr>
        </p:nvSpPr>
        <p:spPr>
          <a:xfrm>
            <a:off x="4849850" y="2186625"/>
            <a:ext cx="66975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39" name="Google Shape;139;p5"/>
          <p:cNvSpPr txBox="1">
            <a:spLocks noGrp="1"/>
          </p:cNvSpPr>
          <p:nvPr>
            <p:ph type="body" idx="1"/>
          </p:nvPr>
        </p:nvSpPr>
        <p:spPr>
          <a:xfrm>
            <a:off x="415600" y="1208425"/>
            <a:ext cx="3639900" cy="4883400"/>
          </a:xfrm>
          <a:prstGeom prst="rect">
            <a:avLst/>
          </a:prstGeom>
        </p:spPr>
        <p:txBody>
          <a:bodyPr spcFirstLastPara="1" wrap="square" lIns="121900" tIns="121900" rIns="121900" bIns="121900" anchor="t" anchorCtr="0">
            <a:noAutofit/>
          </a:bodyPr>
          <a:lstStyle>
            <a:lvl1pPr marL="457200" lvl="0" indent="-361950">
              <a:spcBef>
                <a:spcPts val="0"/>
              </a:spcBef>
              <a:spcAft>
                <a:spcPts val="0"/>
              </a:spcAft>
              <a:buSzPts val="2100"/>
              <a:buChar char="●"/>
              <a:defRPr sz="2100"/>
            </a:lvl1pPr>
            <a:lvl2pPr marL="914400" lvl="1" indent="-361950">
              <a:spcBef>
                <a:spcPts val="2100"/>
              </a:spcBef>
              <a:spcAft>
                <a:spcPts val="0"/>
              </a:spcAft>
              <a:buSzPts val="2100"/>
              <a:buChar char="○"/>
              <a:defRPr sz="2100"/>
            </a:lvl2pPr>
            <a:lvl3pPr marL="1371600" lvl="2" indent="-361950">
              <a:spcBef>
                <a:spcPts val="2100"/>
              </a:spcBef>
              <a:spcAft>
                <a:spcPts val="0"/>
              </a:spcAft>
              <a:buSzPts val="2100"/>
              <a:buChar char="■"/>
              <a:defRPr sz="2100"/>
            </a:lvl3pPr>
            <a:lvl4pPr marL="1828800" lvl="3" indent="-361950">
              <a:spcBef>
                <a:spcPts val="2100"/>
              </a:spcBef>
              <a:spcAft>
                <a:spcPts val="0"/>
              </a:spcAft>
              <a:buSzPts val="2100"/>
              <a:buChar char="●"/>
              <a:defRPr sz="2100"/>
            </a:lvl4pPr>
            <a:lvl5pPr marL="2286000" lvl="4" indent="-361950">
              <a:spcBef>
                <a:spcPts val="2100"/>
              </a:spcBef>
              <a:spcAft>
                <a:spcPts val="0"/>
              </a:spcAft>
              <a:buSzPts val="2100"/>
              <a:buChar char="○"/>
              <a:defRPr sz="2100"/>
            </a:lvl5pPr>
            <a:lvl6pPr marL="2743200" lvl="5" indent="-361950">
              <a:spcBef>
                <a:spcPts val="2100"/>
              </a:spcBef>
              <a:spcAft>
                <a:spcPts val="0"/>
              </a:spcAft>
              <a:buSzPts val="2100"/>
              <a:buChar char="■"/>
              <a:defRPr sz="2100"/>
            </a:lvl6pPr>
            <a:lvl7pPr marL="3200400" lvl="6" indent="-361950">
              <a:spcBef>
                <a:spcPts val="2100"/>
              </a:spcBef>
              <a:spcAft>
                <a:spcPts val="0"/>
              </a:spcAft>
              <a:buSzPts val="2100"/>
              <a:buChar char="●"/>
              <a:defRPr sz="2100"/>
            </a:lvl7pPr>
            <a:lvl8pPr marL="3657600" lvl="7" indent="-361950">
              <a:spcBef>
                <a:spcPts val="2100"/>
              </a:spcBef>
              <a:spcAft>
                <a:spcPts val="0"/>
              </a:spcAft>
              <a:buSzPts val="2100"/>
              <a:buChar char="○"/>
              <a:defRPr sz="2100"/>
            </a:lvl8pPr>
            <a:lvl9pPr marL="4114800" lvl="8" indent="-361950">
              <a:spcBef>
                <a:spcPts val="2100"/>
              </a:spcBef>
              <a:spcAft>
                <a:spcPts val="2100"/>
              </a:spcAft>
              <a:buSzPts val="2100"/>
              <a:buChar char="■"/>
              <a:defRPr sz="2100"/>
            </a:lvl9pPr>
          </a:lstStyle>
          <a:p>
            <a:endParaRPr/>
          </a:p>
        </p:txBody>
      </p:sp>
      <p:sp>
        <p:nvSpPr>
          <p:cNvPr id="140" name="Google Shape;140;p5"/>
          <p:cNvSpPr txBox="1">
            <a:spLocks noGrp="1"/>
          </p:cNvSpPr>
          <p:nvPr>
            <p:ph type="body" idx="2"/>
          </p:nvPr>
        </p:nvSpPr>
        <p:spPr>
          <a:xfrm>
            <a:off x="4931750" y="3588075"/>
            <a:ext cx="6540000" cy="2504100"/>
          </a:xfrm>
          <a:prstGeom prst="rect">
            <a:avLst/>
          </a:prstGeom>
        </p:spPr>
        <p:txBody>
          <a:bodyPr spcFirstLastPara="1" wrap="square" lIns="121900" tIns="121900" rIns="121900" bIns="121900" anchor="t" anchorCtr="0">
            <a:noAutofit/>
          </a:bodyPr>
          <a:lstStyle>
            <a:lvl1pPr marL="457200" lvl="0" indent="-361950">
              <a:spcBef>
                <a:spcPts val="0"/>
              </a:spcBef>
              <a:spcAft>
                <a:spcPts val="0"/>
              </a:spcAft>
              <a:buSzPts val="2100"/>
              <a:buChar char="●"/>
              <a:defRPr sz="2100"/>
            </a:lvl1pPr>
            <a:lvl2pPr marL="914400" lvl="1" indent="-361950">
              <a:spcBef>
                <a:spcPts val="2100"/>
              </a:spcBef>
              <a:spcAft>
                <a:spcPts val="0"/>
              </a:spcAft>
              <a:buSzPts val="2100"/>
              <a:buChar char="○"/>
              <a:defRPr sz="2100"/>
            </a:lvl2pPr>
            <a:lvl3pPr marL="1371600" lvl="2" indent="-361950">
              <a:spcBef>
                <a:spcPts val="2100"/>
              </a:spcBef>
              <a:spcAft>
                <a:spcPts val="0"/>
              </a:spcAft>
              <a:buSzPts val="2100"/>
              <a:buChar char="■"/>
              <a:defRPr sz="2100"/>
            </a:lvl3pPr>
            <a:lvl4pPr marL="1828800" lvl="3" indent="-361950">
              <a:spcBef>
                <a:spcPts val="2100"/>
              </a:spcBef>
              <a:spcAft>
                <a:spcPts val="0"/>
              </a:spcAft>
              <a:buSzPts val="2100"/>
              <a:buChar char="●"/>
              <a:defRPr sz="2100"/>
            </a:lvl4pPr>
            <a:lvl5pPr marL="2286000" lvl="4" indent="-361950">
              <a:spcBef>
                <a:spcPts val="2100"/>
              </a:spcBef>
              <a:spcAft>
                <a:spcPts val="0"/>
              </a:spcAft>
              <a:buSzPts val="2100"/>
              <a:buChar char="○"/>
              <a:defRPr sz="2100"/>
            </a:lvl5pPr>
            <a:lvl6pPr marL="2743200" lvl="5" indent="-361950">
              <a:spcBef>
                <a:spcPts val="2100"/>
              </a:spcBef>
              <a:spcAft>
                <a:spcPts val="0"/>
              </a:spcAft>
              <a:buSzPts val="2100"/>
              <a:buChar char="■"/>
              <a:defRPr sz="2100"/>
            </a:lvl6pPr>
            <a:lvl7pPr marL="3200400" lvl="6" indent="-361950">
              <a:spcBef>
                <a:spcPts val="2100"/>
              </a:spcBef>
              <a:spcAft>
                <a:spcPts val="0"/>
              </a:spcAft>
              <a:buSzPts val="2100"/>
              <a:buChar char="●"/>
              <a:defRPr sz="2100"/>
            </a:lvl7pPr>
            <a:lvl8pPr marL="3657600" lvl="7" indent="-361950">
              <a:spcBef>
                <a:spcPts val="2100"/>
              </a:spcBef>
              <a:spcAft>
                <a:spcPts val="0"/>
              </a:spcAft>
              <a:buSzPts val="2100"/>
              <a:buChar char="○"/>
              <a:defRPr sz="2100"/>
            </a:lvl8pPr>
            <a:lvl9pPr marL="4114800" lvl="8" indent="-361950">
              <a:spcBef>
                <a:spcPts val="2100"/>
              </a:spcBef>
              <a:spcAft>
                <a:spcPts val="2100"/>
              </a:spcAft>
              <a:buSzPts val="2100"/>
              <a:buChar char="■"/>
              <a:defRPr sz="2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8"/>
        <p:cNvGrpSpPr/>
        <p:nvPr/>
      </p:nvGrpSpPr>
      <p:grpSpPr>
        <a:xfrm>
          <a:off x="0" y="0"/>
          <a:ext cx="0" cy="0"/>
          <a:chOff x="0" y="0"/>
          <a:chExt cx="0" cy="0"/>
        </a:xfrm>
      </p:grpSpPr>
      <p:graphicFrame>
        <p:nvGraphicFramePr>
          <p:cNvPr id="199" name="Google Shape;199;p8"/>
          <p:cNvGraphicFramePr/>
          <p:nvPr/>
        </p:nvGraphicFramePr>
        <p:xfrm>
          <a:off x="9393125" y="-168900"/>
          <a:ext cx="3062800" cy="3169680"/>
        </p:xfrm>
        <a:graphic>
          <a:graphicData uri="http://schemas.openxmlformats.org/drawingml/2006/table">
            <a:tbl>
              <a:tblPr>
                <a:noFill/>
                <a:tableStyleId>{629377A3-88A2-420C-95EC-FBB2580BF74A}</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200" name="Google Shape;200;p8"/>
          <p:cNvGraphicFramePr/>
          <p:nvPr/>
        </p:nvGraphicFramePr>
        <p:xfrm>
          <a:off x="-152925" y="4252800"/>
          <a:ext cx="2297100" cy="3169680"/>
        </p:xfrm>
        <a:graphic>
          <a:graphicData uri="http://schemas.openxmlformats.org/drawingml/2006/table">
            <a:tbl>
              <a:tblPr>
                <a:noFill/>
                <a:tableStyleId>{629377A3-88A2-420C-95EC-FBB2580BF74A}</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pSp>
        <p:nvGrpSpPr>
          <p:cNvPr id="201" name="Google Shape;201;p8"/>
          <p:cNvGrpSpPr/>
          <p:nvPr/>
        </p:nvGrpSpPr>
        <p:grpSpPr>
          <a:xfrm>
            <a:off x="652138" y="1208700"/>
            <a:ext cx="7298525" cy="4883400"/>
            <a:chOff x="2331188" y="1512950"/>
            <a:chExt cx="7298525" cy="4883400"/>
          </a:xfrm>
        </p:grpSpPr>
        <p:sp>
          <p:nvSpPr>
            <p:cNvPr id="202" name="Google Shape;202;p8"/>
            <p:cNvSpPr/>
            <p:nvPr/>
          </p:nvSpPr>
          <p:spPr>
            <a:xfrm>
              <a:off x="2331188" y="1512950"/>
              <a:ext cx="7287000" cy="4883400"/>
            </a:xfrm>
            <a:prstGeom prst="rect">
              <a:avLst/>
            </a:prstGeom>
            <a:solidFill>
              <a:srgbClr val="F3F3F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2342713" y="1523025"/>
              <a:ext cx="7287000" cy="51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2424863" y="15945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05" name="Google Shape;205;p8"/>
            <p:cNvSpPr/>
            <p:nvPr/>
          </p:nvSpPr>
          <p:spPr>
            <a:xfrm>
              <a:off x="2863038" y="15945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3301213" y="15945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2935038" y="1666563"/>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3356813" y="1841500"/>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09" name="Google Shape;209;p8"/>
            <p:cNvGrpSpPr/>
            <p:nvPr/>
          </p:nvGrpSpPr>
          <p:grpSpPr>
            <a:xfrm>
              <a:off x="2506763" y="1681741"/>
              <a:ext cx="196200" cy="196200"/>
              <a:chOff x="2205246" y="-492159"/>
              <a:chExt cx="196200" cy="196200"/>
            </a:xfrm>
          </p:grpSpPr>
          <p:sp>
            <p:nvSpPr>
              <p:cNvPr id="210" name="Google Shape;210;p8"/>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 name="Google Shape;211;p8"/>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sp>
        <p:nvSpPr>
          <p:cNvPr id="212" name="Google Shape;212;p8"/>
          <p:cNvSpPr txBox="1">
            <a:spLocks noGrp="1"/>
          </p:cNvSpPr>
          <p:nvPr>
            <p:ph type="title"/>
          </p:nvPr>
        </p:nvSpPr>
        <p:spPr>
          <a:xfrm>
            <a:off x="995628" y="2646600"/>
            <a:ext cx="5249100" cy="1007700"/>
          </a:xfrm>
          <a:prstGeom prst="rect">
            <a:avLst/>
          </a:prstGeom>
        </p:spPr>
        <p:txBody>
          <a:bodyPr spcFirstLastPara="1" wrap="square" lIns="121900" tIns="121900" rIns="121900" bIns="121900" anchor="b"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213" name="Google Shape;213;p8"/>
          <p:cNvSpPr txBox="1">
            <a:spLocks noGrp="1"/>
          </p:cNvSpPr>
          <p:nvPr>
            <p:ph type="body" idx="1"/>
          </p:nvPr>
        </p:nvSpPr>
        <p:spPr>
          <a:xfrm>
            <a:off x="995625" y="3758600"/>
            <a:ext cx="5249100" cy="1735800"/>
          </a:xfrm>
          <a:prstGeom prst="rect">
            <a:avLst/>
          </a:prstGeom>
        </p:spPr>
        <p:txBody>
          <a:bodyPr spcFirstLastPara="1" wrap="square" lIns="121900" tIns="121900" rIns="121900" bIns="121900" anchor="t" anchorCtr="0">
            <a:noAutofit/>
          </a:bodyPr>
          <a:lstStyle>
            <a:lvl1pPr marL="457200" lvl="0" indent="-381000">
              <a:spcBef>
                <a:spcPts val="0"/>
              </a:spcBef>
              <a:spcAft>
                <a:spcPts val="0"/>
              </a:spcAft>
              <a:buSzPts val="2400"/>
              <a:buChar char="●"/>
              <a:defRPr/>
            </a:lvl1pPr>
            <a:lvl2pPr marL="914400" lvl="1" indent="-381000">
              <a:spcBef>
                <a:spcPts val="2100"/>
              </a:spcBef>
              <a:spcAft>
                <a:spcPts val="0"/>
              </a:spcAft>
              <a:buSzPts val="2400"/>
              <a:buChar char="○"/>
              <a:defRPr/>
            </a:lvl2pPr>
            <a:lvl3pPr marL="1371600" lvl="2" indent="-381000">
              <a:spcBef>
                <a:spcPts val="2100"/>
              </a:spcBef>
              <a:spcAft>
                <a:spcPts val="0"/>
              </a:spcAft>
              <a:buSzPts val="2400"/>
              <a:buChar char="■"/>
              <a:defRPr/>
            </a:lvl3pPr>
            <a:lvl4pPr marL="1828800" lvl="3" indent="-381000">
              <a:spcBef>
                <a:spcPts val="2100"/>
              </a:spcBef>
              <a:spcAft>
                <a:spcPts val="0"/>
              </a:spcAft>
              <a:buSzPts val="2400"/>
              <a:buChar char="●"/>
              <a:defRPr/>
            </a:lvl4pPr>
            <a:lvl5pPr marL="2286000" lvl="4" indent="-381000">
              <a:spcBef>
                <a:spcPts val="2100"/>
              </a:spcBef>
              <a:spcAft>
                <a:spcPts val="0"/>
              </a:spcAft>
              <a:buSzPts val="2400"/>
              <a:buChar char="○"/>
              <a:defRPr/>
            </a:lvl5pPr>
            <a:lvl6pPr marL="2743200" lvl="5" indent="-381000">
              <a:spcBef>
                <a:spcPts val="2100"/>
              </a:spcBef>
              <a:spcAft>
                <a:spcPts val="0"/>
              </a:spcAft>
              <a:buSzPts val="2400"/>
              <a:buChar char="■"/>
              <a:defRPr/>
            </a:lvl6pPr>
            <a:lvl7pPr marL="3200400" lvl="6" indent="-381000">
              <a:spcBef>
                <a:spcPts val="2100"/>
              </a:spcBef>
              <a:spcAft>
                <a:spcPts val="0"/>
              </a:spcAft>
              <a:buSzPts val="2400"/>
              <a:buChar char="●"/>
              <a:defRPr/>
            </a:lvl7pPr>
            <a:lvl8pPr marL="3657600" lvl="7" indent="-381000">
              <a:spcBef>
                <a:spcPts val="2100"/>
              </a:spcBef>
              <a:spcAft>
                <a:spcPts val="0"/>
              </a:spcAft>
              <a:buSzPts val="2400"/>
              <a:buChar char="○"/>
              <a:defRPr/>
            </a:lvl8pPr>
            <a:lvl9pPr marL="4114800" lvl="8" indent="-381000">
              <a:spcBef>
                <a:spcPts val="2100"/>
              </a:spcBef>
              <a:spcAft>
                <a:spcPts val="2100"/>
              </a:spcAft>
              <a:buSzPts val="2400"/>
              <a:buChar char="■"/>
              <a:defRPr/>
            </a:lvl9pPr>
          </a:lstStyle>
          <a:p>
            <a:endParaRPr/>
          </a:p>
        </p:txBody>
      </p:sp>
      <p:sp>
        <p:nvSpPr>
          <p:cNvPr id="214" name="Google Shape;214;p8"/>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grpSp>
        <p:nvGrpSpPr>
          <p:cNvPr id="215" name="Google Shape;215;p8"/>
          <p:cNvGrpSpPr/>
          <p:nvPr/>
        </p:nvGrpSpPr>
        <p:grpSpPr>
          <a:xfrm>
            <a:off x="6714795" y="386000"/>
            <a:ext cx="4581935" cy="4883400"/>
            <a:chOff x="2331195" y="1512950"/>
            <a:chExt cx="4581935" cy="4883400"/>
          </a:xfrm>
        </p:grpSpPr>
        <p:sp>
          <p:nvSpPr>
            <p:cNvPr id="216" name="Google Shape;216;p8"/>
            <p:cNvSpPr/>
            <p:nvPr/>
          </p:nvSpPr>
          <p:spPr>
            <a:xfrm>
              <a:off x="2331195" y="1512950"/>
              <a:ext cx="4574700" cy="4883400"/>
            </a:xfrm>
            <a:prstGeom prst="rect">
              <a:avLst/>
            </a:prstGeom>
            <a:solidFill>
              <a:srgbClr val="F3F3F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2338431" y="1523025"/>
              <a:ext cx="4574700" cy="51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2424863" y="15945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 name="Google Shape;219;p8"/>
            <p:cNvSpPr/>
            <p:nvPr/>
          </p:nvSpPr>
          <p:spPr>
            <a:xfrm>
              <a:off x="2863038" y="15945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3301213" y="15945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2935038" y="1666563"/>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3356813" y="1841500"/>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23" name="Google Shape;223;p8"/>
            <p:cNvGrpSpPr/>
            <p:nvPr/>
          </p:nvGrpSpPr>
          <p:grpSpPr>
            <a:xfrm>
              <a:off x="2506763" y="1681741"/>
              <a:ext cx="196200" cy="196200"/>
              <a:chOff x="2205246" y="-492159"/>
              <a:chExt cx="196200" cy="196200"/>
            </a:xfrm>
          </p:grpSpPr>
          <p:sp>
            <p:nvSpPr>
              <p:cNvPr id="224" name="Google Shape;224;p8"/>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5" name="Google Shape;225;p8"/>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226" name="Google Shape;226;p8"/>
          <p:cNvGrpSpPr/>
          <p:nvPr/>
        </p:nvGrpSpPr>
        <p:grpSpPr>
          <a:xfrm>
            <a:off x="8866450" y="5894338"/>
            <a:ext cx="941400" cy="706475"/>
            <a:chOff x="9799675" y="3601413"/>
            <a:chExt cx="941400" cy="706475"/>
          </a:xfrm>
        </p:grpSpPr>
        <p:sp>
          <p:nvSpPr>
            <p:cNvPr id="227" name="Google Shape;227;p8"/>
            <p:cNvSpPr/>
            <p:nvPr/>
          </p:nvSpPr>
          <p:spPr>
            <a:xfrm>
              <a:off x="9878225" y="3601413"/>
              <a:ext cx="360000" cy="360000"/>
            </a:xfrm>
            <a:prstGeom prst="round2SameRect">
              <a:avLst>
                <a:gd name="adj1" fmla="val 16667"/>
                <a:gd name="adj2" fmla="val 0"/>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p:nvPr/>
          </p:nvSpPr>
          <p:spPr>
            <a:xfrm>
              <a:off x="9799675" y="3673388"/>
              <a:ext cx="941400" cy="634500"/>
            </a:xfrm>
            <a:prstGeom prst="roundRect">
              <a:avLst>
                <a:gd name="adj" fmla="val 9522"/>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229" name="Google Shape;229;p8"/>
          <p:cNvGrpSpPr/>
          <p:nvPr/>
        </p:nvGrpSpPr>
        <p:grpSpPr>
          <a:xfrm>
            <a:off x="10045775" y="5894338"/>
            <a:ext cx="941400" cy="706475"/>
            <a:chOff x="9799675" y="3601413"/>
            <a:chExt cx="941400" cy="706475"/>
          </a:xfrm>
        </p:grpSpPr>
        <p:sp>
          <p:nvSpPr>
            <p:cNvPr id="230" name="Google Shape;230;p8"/>
            <p:cNvSpPr/>
            <p:nvPr/>
          </p:nvSpPr>
          <p:spPr>
            <a:xfrm>
              <a:off x="9878225" y="3601413"/>
              <a:ext cx="360000" cy="360000"/>
            </a:xfrm>
            <a:prstGeom prst="round2SameRect">
              <a:avLst>
                <a:gd name="adj1" fmla="val 16667"/>
                <a:gd name="adj2" fmla="val 0"/>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p:nvPr/>
          </p:nvSpPr>
          <p:spPr>
            <a:xfrm>
              <a:off x="9799675" y="3673388"/>
              <a:ext cx="941400" cy="634500"/>
            </a:xfrm>
            <a:prstGeom prst="roundRect">
              <a:avLst>
                <a:gd name="adj" fmla="val 9522"/>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genda">
  <p:cSld name="ONE_COLUMN_TEXT_1">
    <p:spTree>
      <p:nvGrpSpPr>
        <p:cNvPr id="1" name="Shape 232"/>
        <p:cNvGrpSpPr/>
        <p:nvPr/>
      </p:nvGrpSpPr>
      <p:grpSpPr>
        <a:xfrm>
          <a:off x="0" y="0"/>
          <a:ext cx="0" cy="0"/>
          <a:chOff x="0" y="0"/>
          <a:chExt cx="0" cy="0"/>
        </a:xfrm>
      </p:grpSpPr>
      <p:graphicFrame>
        <p:nvGraphicFramePr>
          <p:cNvPr id="233" name="Google Shape;233;p9"/>
          <p:cNvGraphicFramePr/>
          <p:nvPr/>
        </p:nvGraphicFramePr>
        <p:xfrm>
          <a:off x="9393125" y="-168900"/>
          <a:ext cx="3062800" cy="3169680"/>
        </p:xfrm>
        <a:graphic>
          <a:graphicData uri="http://schemas.openxmlformats.org/drawingml/2006/table">
            <a:tbl>
              <a:tblPr>
                <a:noFill/>
                <a:tableStyleId>{629377A3-88A2-420C-95EC-FBB2580BF74A}</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234" name="Google Shape;234;p9"/>
          <p:cNvGraphicFramePr/>
          <p:nvPr/>
        </p:nvGraphicFramePr>
        <p:xfrm>
          <a:off x="-152925" y="4252800"/>
          <a:ext cx="2297100" cy="3169680"/>
        </p:xfrm>
        <a:graphic>
          <a:graphicData uri="http://schemas.openxmlformats.org/drawingml/2006/table">
            <a:tbl>
              <a:tblPr>
                <a:noFill/>
                <a:tableStyleId>{629377A3-88A2-420C-95EC-FBB2580BF74A}</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235" name="Google Shape;235;p9"/>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36" name="Google Shape;236;p9"/>
          <p:cNvSpPr/>
          <p:nvPr/>
        </p:nvSpPr>
        <p:spPr>
          <a:xfrm>
            <a:off x="488600" y="518650"/>
            <a:ext cx="10383300" cy="48834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505022" y="528725"/>
            <a:ext cx="10383300" cy="51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582275" y="6002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39" name="Google Shape;239;p9"/>
          <p:cNvSpPr/>
          <p:nvPr/>
        </p:nvSpPr>
        <p:spPr>
          <a:xfrm>
            <a:off x="1020450" y="6002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1458625" y="6002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1092450" y="672263"/>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1514225" y="847200"/>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43" name="Google Shape;243;p9"/>
          <p:cNvGrpSpPr/>
          <p:nvPr/>
        </p:nvGrpSpPr>
        <p:grpSpPr>
          <a:xfrm>
            <a:off x="664175" y="687441"/>
            <a:ext cx="196200" cy="196200"/>
            <a:chOff x="2205246" y="-492159"/>
            <a:chExt cx="196200" cy="196200"/>
          </a:xfrm>
        </p:grpSpPr>
        <p:sp>
          <p:nvSpPr>
            <p:cNvPr id="244" name="Google Shape;244;p9"/>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5" name="Google Shape;245;p9"/>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46" name="Google Shape;246;p9"/>
          <p:cNvSpPr/>
          <p:nvPr/>
        </p:nvSpPr>
        <p:spPr>
          <a:xfrm>
            <a:off x="1182374" y="1512950"/>
            <a:ext cx="10366800" cy="4883400"/>
          </a:xfrm>
          <a:prstGeom prst="rect">
            <a:avLst/>
          </a:prstGeom>
          <a:solidFill>
            <a:srgbClr val="F3F3F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p:nvPr/>
        </p:nvSpPr>
        <p:spPr>
          <a:xfrm>
            <a:off x="1198770" y="1523025"/>
            <a:ext cx="10366800" cy="51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9"/>
          <p:cNvSpPr/>
          <p:nvPr/>
        </p:nvSpPr>
        <p:spPr>
          <a:xfrm>
            <a:off x="1281863" y="15945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49" name="Google Shape;249;p9"/>
          <p:cNvSpPr/>
          <p:nvPr/>
        </p:nvSpPr>
        <p:spPr>
          <a:xfrm>
            <a:off x="1720038" y="15945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9"/>
          <p:cNvSpPr/>
          <p:nvPr/>
        </p:nvSpPr>
        <p:spPr>
          <a:xfrm>
            <a:off x="2158213" y="15945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9"/>
          <p:cNvSpPr/>
          <p:nvPr/>
        </p:nvSpPr>
        <p:spPr>
          <a:xfrm>
            <a:off x="1792038" y="1666563"/>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9"/>
          <p:cNvSpPr/>
          <p:nvPr/>
        </p:nvSpPr>
        <p:spPr>
          <a:xfrm>
            <a:off x="2213813" y="1841500"/>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53" name="Google Shape;253;p9"/>
          <p:cNvGrpSpPr/>
          <p:nvPr/>
        </p:nvGrpSpPr>
        <p:grpSpPr>
          <a:xfrm>
            <a:off x="1363762" y="1681741"/>
            <a:ext cx="196200" cy="196200"/>
            <a:chOff x="2205246" y="-492159"/>
            <a:chExt cx="196200" cy="196200"/>
          </a:xfrm>
        </p:grpSpPr>
        <p:sp>
          <p:nvSpPr>
            <p:cNvPr id="254" name="Google Shape;254;p9"/>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5" name="Google Shape;255;p9"/>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56" name="Google Shape;256;p9"/>
          <p:cNvSpPr txBox="1">
            <a:spLocks noGrp="1"/>
          </p:cNvSpPr>
          <p:nvPr>
            <p:ph type="title"/>
          </p:nvPr>
        </p:nvSpPr>
        <p:spPr>
          <a:xfrm>
            <a:off x="1720049" y="2333475"/>
            <a:ext cx="9387900" cy="1007700"/>
          </a:xfrm>
          <a:prstGeom prst="rect">
            <a:avLst/>
          </a:prstGeom>
        </p:spPr>
        <p:txBody>
          <a:bodyPr spcFirstLastPara="1" wrap="square" lIns="121900" tIns="121900" rIns="121900" bIns="121900" anchor="b" anchorCtr="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257" name="Google Shape;257;p9"/>
          <p:cNvSpPr txBox="1">
            <a:spLocks noGrp="1"/>
          </p:cNvSpPr>
          <p:nvPr>
            <p:ph type="body" idx="1"/>
          </p:nvPr>
        </p:nvSpPr>
        <p:spPr>
          <a:xfrm>
            <a:off x="1720050" y="3445475"/>
            <a:ext cx="9387900" cy="2676900"/>
          </a:xfrm>
          <a:prstGeom prst="rect">
            <a:avLst/>
          </a:prstGeom>
        </p:spPr>
        <p:txBody>
          <a:bodyPr spcFirstLastPara="1" wrap="square" lIns="121900" tIns="121900" rIns="121900" bIns="121900" anchor="t" anchorCtr="0">
            <a:noAutofit/>
          </a:bodyPr>
          <a:lstStyle>
            <a:lvl1pPr marL="457200" lvl="0" indent="-381000" rtl="0">
              <a:spcBef>
                <a:spcPts val="0"/>
              </a:spcBef>
              <a:spcAft>
                <a:spcPts val="0"/>
              </a:spcAft>
              <a:buSzPts val="2400"/>
              <a:buChar char="●"/>
              <a:defRPr/>
            </a:lvl1pPr>
            <a:lvl2pPr marL="914400" lvl="1" indent="-381000" rtl="0">
              <a:spcBef>
                <a:spcPts val="2100"/>
              </a:spcBef>
              <a:spcAft>
                <a:spcPts val="0"/>
              </a:spcAft>
              <a:buSzPts val="2400"/>
              <a:buChar char="○"/>
              <a:defRPr/>
            </a:lvl2pPr>
            <a:lvl3pPr marL="1371600" lvl="2" indent="-381000" rtl="0">
              <a:spcBef>
                <a:spcPts val="2100"/>
              </a:spcBef>
              <a:spcAft>
                <a:spcPts val="0"/>
              </a:spcAft>
              <a:buSzPts val="2400"/>
              <a:buChar char="■"/>
              <a:defRPr/>
            </a:lvl3pPr>
            <a:lvl4pPr marL="1828800" lvl="3" indent="-381000" rtl="0">
              <a:spcBef>
                <a:spcPts val="2100"/>
              </a:spcBef>
              <a:spcAft>
                <a:spcPts val="0"/>
              </a:spcAft>
              <a:buSzPts val="2400"/>
              <a:buChar char="●"/>
              <a:defRPr/>
            </a:lvl4pPr>
            <a:lvl5pPr marL="2286000" lvl="4" indent="-381000" rtl="0">
              <a:spcBef>
                <a:spcPts val="2100"/>
              </a:spcBef>
              <a:spcAft>
                <a:spcPts val="0"/>
              </a:spcAft>
              <a:buSzPts val="2400"/>
              <a:buChar char="○"/>
              <a:defRPr/>
            </a:lvl5pPr>
            <a:lvl6pPr marL="2743200" lvl="5" indent="-381000" rtl="0">
              <a:spcBef>
                <a:spcPts val="2100"/>
              </a:spcBef>
              <a:spcAft>
                <a:spcPts val="0"/>
              </a:spcAft>
              <a:buSzPts val="2400"/>
              <a:buChar char="■"/>
              <a:defRPr/>
            </a:lvl6pPr>
            <a:lvl7pPr marL="3200400" lvl="6" indent="-381000" rtl="0">
              <a:spcBef>
                <a:spcPts val="2100"/>
              </a:spcBef>
              <a:spcAft>
                <a:spcPts val="0"/>
              </a:spcAft>
              <a:buSzPts val="2400"/>
              <a:buChar char="●"/>
              <a:defRPr/>
            </a:lvl7pPr>
            <a:lvl8pPr marL="3657600" lvl="7" indent="-381000" rtl="0">
              <a:spcBef>
                <a:spcPts val="2100"/>
              </a:spcBef>
              <a:spcAft>
                <a:spcPts val="0"/>
              </a:spcAft>
              <a:buSzPts val="2400"/>
              <a:buChar char="○"/>
              <a:defRPr/>
            </a:lvl8pPr>
            <a:lvl9pPr marL="4114800" lvl="8" indent="-381000" rtl="0">
              <a:spcBef>
                <a:spcPts val="2100"/>
              </a:spcBef>
              <a:spcAft>
                <a:spcPts val="2100"/>
              </a:spcAft>
              <a:buSzPts val="2400"/>
              <a:buChar char="■"/>
              <a:defRPr/>
            </a:lvl9pPr>
          </a:lstStyle>
          <a:p>
            <a:endParaRPr/>
          </a:p>
        </p:txBody>
      </p:sp>
      <p:grpSp>
        <p:nvGrpSpPr>
          <p:cNvPr id="258" name="Google Shape;258;p9"/>
          <p:cNvGrpSpPr/>
          <p:nvPr/>
        </p:nvGrpSpPr>
        <p:grpSpPr>
          <a:xfrm>
            <a:off x="10687372" y="5537347"/>
            <a:ext cx="1061241" cy="1040222"/>
            <a:chOff x="4568697" y="5245097"/>
            <a:chExt cx="1061241" cy="1040222"/>
          </a:xfrm>
        </p:grpSpPr>
        <p:grpSp>
          <p:nvGrpSpPr>
            <p:cNvPr id="259" name="Google Shape;259;p9"/>
            <p:cNvGrpSpPr/>
            <p:nvPr/>
          </p:nvGrpSpPr>
          <p:grpSpPr>
            <a:xfrm>
              <a:off x="4568697" y="5245097"/>
              <a:ext cx="719170" cy="701656"/>
              <a:chOff x="7044125" y="4266813"/>
              <a:chExt cx="1967095" cy="1919190"/>
            </a:xfrm>
          </p:grpSpPr>
          <p:sp>
            <p:nvSpPr>
              <p:cNvPr id="260" name="Google Shape;260;p9"/>
              <p:cNvSpPr/>
              <p:nvPr/>
            </p:nvSpPr>
            <p:spPr>
              <a:xfrm>
                <a:off x="7271874" y="4466242"/>
                <a:ext cx="495300" cy="507900"/>
              </a:xfrm>
              <a:prstGeom prst="ellipse">
                <a:avLst/>
              </a:pr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7780013" y="4266813"/>
                <a:ext cx="495300" cy="507900"/>
              </a:xfrm>
              <a:prstGeom prst="ellipse">
                <a:avLst/>
              </a:prstGeom>
              <a:solidFill>
                <a:srgbClr val="EAEA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2" name="Google Shape;262;p9"/>
              <p:cNvSpPr/>
              <p:nvPr/>
            </p:nvSpPr>
            <p:spPr>
              <a:xfrm>
                <a:off x="8288165" y="4474492"/>
                <a:ext cx="495300" cy="507900"/>
              </a:xfrm>
              <a:prstGeom prst="ellipse">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3" name="Google Shape;263;p9"/>
              <p:cNvSpPr/>
              <p:nvPr/>
            </p:nvSpPr>
            <p:spPr>
              <a:xfrm>
                <a:off x="8515920" y="4982390"/>
                <a:ext cx="495300" cy="507900"/>
              </a:xfrm>
              <a:prstGeom prst="ellipse">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4" name="Google Shape;264;p9"/>
              <p:cNvSpPr/>
              <p:nvPr/>
            </p:nvSpPr>
            <p:spPr>
              <a:xfrm>
                <a:off x="8288181" y="5498557"/>
                <a:ext cx="495300" cy="507900"/>
              </a:xfrm>
              <a:prstGeom prst="ellipse">
                <a:avLst/>
              </a:pr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5" name="Google Shape;265;p9"/>
              <p:cNvSpPr/>
              <p:nvPr/>
            </p:nvSpPr>
            <p:spPr>
              <a:xfrm>
                <a:off x="7780013" y="5678102"/>
                <a:ext cx="495300" cy="507900"/>
              </a:xfrm>
              <a:prstGeom prst="ellipse">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6" name="Google Shape;266;p9"/>
              <p:cNvSpPr/>
              <p:nvPr/>
            </p:nvSpPr>
            <p:spPr>
              <a:xfrm>
                <a:off x="7271880" y="5498539"/>
                <a:ext cx="495300" cy="5079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7" name="Google Shape;267;p9"/>
              <p:cNvSpPr/>
              <p:nvPr/>
            </p:nvSpPr>
            <p:spPr>
              <a:xfrm>
                <a:off x="7044125" y="4982408"/>
                <a:ext cx="495300" cy="5079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9"/>
            <p:cNvSpPr/>
            <p:nvPr/>
          </p:nvSpPr>
          <p:spPr>
            <a:xfrm>
              <a:off x="5116044" y="5771425"/>
              <a:ext cx="513894" cy="513894"/>
            </a:xfrm>
            <a:custGeom>
              <a:avLst/>
              <a:gdLst/>
              <a:ahLst/>
              <a:cxnLst/>
              <a:rect l="l" t="t" r="r" b="b"/>
              <a:pathLst>
                <a:path w="7441" h="7441" extrusionOk="0">
                  <a:moveTo>
                    <a:pt x="232" y="1"/>
                  </a:moveTo>
                  <a:cubicBezTo>
                    <a:pt x="107" y="1"/>
                    <a:pt x="0" y="108"/>
                    <a:pt x="0" y="233"/>
                  </a:cubicBezTo>
                  <a:cubicBezTo>
                    <a:pt x="0" y="268"/>
                    <a:pt x="18" y="286"/>
                    <a:pt x="18" y="304"/>
                  </a:cubicBezTo>
                  <a:lnTo>
                    <a:pt x="2284" y="7138"/>
                  </a:lnTo>
                  <a:cubicBezTo>
                    <a:pt x="2327" y="7237"/>
                    <a:pt x="2415" y="7291"/>
                    <a:pt x="2512" y="7291"/>
                  </a:cubicBezTo>
                  <a:cubicBezTo>
                    <a:pt x="2537" y="7291"/>
                    <a:pt x="2562" y="7288"/>
                    <a:pt x="2588" y="7280"/>
                  </a:cubicBezTo>
                  <a:cubicBezTo>
                    <a:pt x="2641" y="7263"/>
                    <a:pt x="2695" y="7209"/>
                    <a:pt x="2730" y="7138"/>
                  </a:cubicBezTo>
                  <a:lnTo>
                    <a:pt x="3587" y="4765"/>
                  </a:lnTo>
                  <a:lnTo>
                    <a:pt x="6263" y="7441"/>
                  </a:lnTo>
                  <a:lnTo>
                    <a:pt x="7441" y="6263"/>
                  </a:lnTo>
                  <a:lnTo>
                    <a:pt x="4764" y="3587"/>
                  </a:lnTo>
                  <a:lnTo>
                    <a:pt x="7137" y="2731"/>
                  </a:lnTo>
                  <a:cubicBezTo>
                    <a:pt x="7262" y="2677"/>
                    <a:pt x="7316" y="2552"/>
                    <a:pt x="7280" y="2427"/>
                  </a:cubicBezTo>
                  <a:cubicBezTo>
                    <a:pt x="7262" y="2374"/>
                    <a:pt x="7191" y="2302"/>
                    <a:pt x="7137" y="2284"/>
                  </a:cubicBezTo>
                  <a:lnTo>
                    <a:pt x="304" y="18"/>
                  </a:lnTo>
                  <a:cubicBezTo>
                    <a:pt x="286" y="1"/>
                    <a:pt x="250" y="1"/>
                    <a:pt x="232" y="1"/>
                  </a:cubicBezTo>
                  <a:close/>
                </a:path>
              </a:pathLst>
            </a:custGeom>
            <a:solidFill>
              <a:schemeClr val="accen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9"/>
        <p:cNvGrpSpPr/>
        <p:nvPr/>
      </p:nvGrpSpPr>
      <p:grpSpPr>
        <a:xfrm>
          <a:off x="0" y="0"/>
          <a:ext cx="0" cy="0"/>
          <a:chOff x="0" y="0"/>
          <a:chExt cx="0" cy="0"/>
        </a:xfrm>
      </p:grpSpPr>
      <p:graphicFrame>
        <p:nvGraphicFramePr>
          <p:cNvPr id="270" name="Google Shape;270;p10"/>
          <p:cNvGraphicFramePr/>
          <p:nvPr/>
        </p:nvGraphicFramePr>
        <p:xfrm>
          <a:off x="9393125" y="-168900"/>
          <a:ext cx="3062800" cy="3169680"/>
        </p:xfrm>
        <a:graphic>
          <a:graphicData uri="http://schemas.openxmlformats.org/drawingml/2006/table">
            <a:tbl>
              <a:tblPr>
                <a:noFill/>
                <a:tableStyleId>{629377A3-88A2-420C-95EC-FBB2580BF74A}</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271" name="Google Shape;271;p10"/>
          <p:cNvGraphicFramePr/>
          <p:nvPr/>
        </p:nvGraphicFramePr>
        <p:xfrm>
          <a:off x="-152925" y="4252800"/>
          <a:ext cx="2297100" cy="3169680"/>
        </p:xfrm>
        <a:graphic>
          <a:graphicData uri="http://schemas.openxmlformats.org/drawingml/2006/table">
            <a:tbl>
              <a:tblPr>
                <a:noFill/>
                <a:tableStyleId>{629377A3-88A2-420C-95EC-FBB2580BF74A}</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321200">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272" name="Google Shape;272;p10"/>
          <p:cNvSpPr/>
          <p:nvPr/>
        </p:nvSpPr>
        <p:spPr>
          <a:xfrm>
            <a:off x="488600" y="518650"/>
            <a:ext cx="10383300" cy="48834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0"/>
          <p:cNvSpPr/>
          <p:nvPr/>
        </p:nvSpPr>
        <p:spPr>
          <a:xfrm>
            <a:off x="505022" y="528725"/>
            <a:ext cx="10383300" cy="51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0"/>
          <p:cNvSpPr/>
          <p:nvPr/>
        </p:nvSpPr>
        <p:spPr>
          <a:xfrm>
            <a:off x="582275" y="6002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75" name="Google Shape;275;p10"/>
          <p:cNvSpPr/>
          <p:nvPr/>
        </p:nvSpPr>
        <p:spPr>
          <a:xfrm>
            <a:off x="1020450" y="6002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0"/>
          <p:cNvSpPr/>
          <p:nvPr/>
        </p:nvSpPr>
        <p:spPr>
          <a:xfrm>
            <a:off x="1458625" y="600263"/>
            <a:ext cx="360000" cy="3600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0"/>
          <p:cNvSpPr/>
          <p:nvPr/>
        </p:nvSpPr>
        <p:spPr>
          <a:xfrm>
            <a:off x="1092450" y="672263"/>
            <a:ext cx="216000" cy="216000"/>
          </a:xfrm>
          <a:prstGeom prst="frame">
            <a:avLst>
              <a:gd name="adj1"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0"/>
          <p:cNvSpPr/>
          <p:nvPr/>
        </p:nvSpPr>
        <p:spPr>
          <a:xfrm>
            <a:off x="1514225" y="847200"/>
            <a:ext cx="248400" cy="288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79" name="Google Shape;279;p10"/>
          <p:cNvGrpSpPr/>
          <p:nvPr/>
        </p:nvGrpSpPr>
        <p:grpSpPr>
          <a:xfrm>
            <a:off x="664175" y="687441"/>
            <a:ext cx="196200" cy="196200"/>
            <a:chOff x="2205246" y="-492159"/>
            <a:chExt cx="196200" cy="196200"/>
          </a:xfrm>
        </p:grpSpPr>
        <p:sp>
          <p:nvSpPr>
            <p:cNvPr id="280" name="Google Shape;280;p10"/>
            <p:cNvSpPr/>
            <p:nvPr/>
          </p:nvSpPr>
          <p:spPr>
            <a:xfrm rot="27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1" name="Google Shape;281;p10"/>
            <p:cNvSpPr/>
            <p:nvPr/>
          </p:nvSpPr>
          <p:spPr>
            <a:xfrm rot="8102936">
              <a:off x="2179143" y="-408484"/>
              <a:ext cx="248407" cy="2885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82" name="Google Shape;282;p10"/>
          <p:cNvSpPr txBox="1">
            <a:spLocks noGrp="1"/>
          </p:cNvSpPr>
          <p:nvPr>
            <p:ph type="title"/>
          </p:nvPr>
        </p:nvSpPr>
        <p:spPr>
          <a:xfrm>
            <a:off x="806075" y="1551700"/>
            <a:ext cx="9795300" cy="3313500"/>
          </a:xfrm>
          <a:prstGeom prst="rect">
            <a:avLst/>
          </a:prstGeom>
        </p:spPr>
        <p:txBody>
          <a:bodyPr spcFirstLastPara="1" wrap="square" lIns="121900" tIns="121900" rIns="121900" bIns="121900" anchor="ctr" anchorCtr="0">
            <a:noAutofit/>
          </a:bodyPr>
          <a:lstStyle>
            <a:lvl1pPr lvl="0">
              <a:spcBef>
                <a:spcPts val="0"/>
              </a:spcBef>
              <a:spcAft>
                <a:spcPts val="0"/>
              </a:spcAft>
              <a:buClr>
                <a:srgbClr val="F3F3F3"/>
              </a:buClr>
              <a:buSzPts val="6400"/>
              <a:buNone/>
              <a:defRPr sz="6400">
                <a:solidFill>
                  <a:srgbClr val="F3F3F3"/>
                </a:solidFill>
              </a:defRPr>
            </a:lvl1pPr>
            <a:lvl2pPr lvl="1">
              <a:spcBef>
                <a:spcPts val="0"/>
              </a:spcBef>
              <a:spcAft>
                <a:spcPts val="0"/>
              </a:spcAft>
              <a:buClr>
                <a:srgbClr val="F3F3F3"/>
              </a:buClr>
              <a:buSzPts val="6400"/>
              <a:buNone/>
              <a:defRPr sz="6400">
                <a:solidFill>
                  <a:srgbClr val="F3F3F3"/>
                </a:solidFill>
              </a:defRPr>
            </a:lvl2pPr>
            <a:lvl3pPr lvl="2">
              <a:spcBef>
                <a:spcPts val="0"/>
              </a:spcBef>
              <a:spcAft>
                <a:spcPts val="0"/>
              </a:spcAft>
              <a:buClr>
                <a:srgbClr val="F3F3F3"/>
              </a:buClr>
              <a:buSzPts val="6400"/>
              <a:buNone/>
              <a:defRPr sz="6400">
                <a:solidFill>
                  <a:srgbClr val="F3F3F3"/>
                </a:solidFill>
              </a:defRPr>
            </a:lvl3pPr>
            <a:lvl4pPr lvl="3">
              <a:spcBef>
                <a:spcPts val="0"/>
              </a:spcBef>
              <a:spcAft>
                <a:spcPts val="0"/>
              </a:spcAft>
              <a:buClr>
                <a:srgbClr val="F3F3F3"/>
              </a:buClr>
              <a:buSzPts val="6400"/>
              <a:buNone/>
              <a:defRPr sz="6400">
                <a:solidFill>
                  <a:srgbClr val="F3F3F3"/>
                </a:solidFill>
              </a:defRPr>
            </a:lvl4pPr>
            <a:lvl5pPr lvl="4">
              <a:spcBef>
                <a:spcPts val="0"/>
              </a:spcBef>
              <a:spcAft>
                <a:spcPts val="0"/>
              </a:spcAft>
              <a:buClr>
                <a:srgbClr val="F3F3F3"/>
              </a:buClr>
              <a:buSzPts val="6400"/>
              <a:buNone/>
              <a:defRPr sz="6400">
                <a:solidFill>
                  <a:srgbClr val="F3F3F3"/>
                </a:solidFill>
              </a:defRPr>
            </a:lvl5pPr>
            <a:lvl6pPr lvl="5">
              <a:spcBef>
                <a:spcPts val="0"/>
              </a:spcBef>
              <a:spcAft>
                <a:spcPts val="0"/>
              </a:spcAft>
              <a:buClr>
                <a:srgbClr val="F3F3F3"/>
              </a:buClr>
              <a:buSzPts val="6400"/>
              <a:buNone/>
              <a:defRPr sz="6400">
                <a:solidFill>
                  <a:srgbClr val="F3F3F3"/>
                </a:solidFill>
              </a:defRPr>
            </a:lvl6pPr>
            <a:lvl7pPr lvl="6">
              <a:spcBef>
                <a:spcPts val="0"/>
              </a:spcBef>
              <a:spcAft>
                <a:spcPts val="0"/>
              </a:spcAft>
              <a:buClr>
                <a:srgbClr val="F3F3F3"/>
              </a:buClr>
              <a:buSzPts val="6400"/>
              <a:buNone/>
              <a:defRPr sz="6400">
                <a:solidFill>
                  <a:srgbClr val="F3F3F3"/>
                </a:solidFill>
              </a:defRPr>
            </a:lvl7pPr>
            <a:lvl8pPr lvl="7">
              <a:spcBef>
                <a:spcPts val="0"/>
              </a:spcBef>
              <a:spcAft>
                <a:spcPts val="0"/>
              </a:spcAft>
              <a:buClr>
                <a:srgbClr val="F3F3F3"/>
              </a:buClr>
              <a:buSzPts val="6400"/>
              <a:buNone/>
              <a:defRPr sz="6400">
                <a:solidFill>
                  <a:srgbClr val="F3F3F3"/>
                </a:solidFill>
              </a:defRPr>
            </a:lvl8pPr>
            <a:lvl9pPr lvl="8">
              <a:spcBef>
                <a:spcPts val="0"/>
              </a:spcBef>
              <a:spcAft>
                <a:spcPts val="0"/>
              </a:spcAft>
              <a:buClr>
                <a:srgbClr val="F3F3F3"/>
              </a:buClr>
              <a:buSzPts val="6400"/>
              <a:buNone/>
              <a:defRPr sz="6400">
                <a:solidFill>
                  <a:srgbClr val="F3F3F3"/>
                </a:solidFill>
              </a:defRPr>
            </a:lvl9pPr>
          </a:lstStyle>
          <a:p>
            <a:endParaRPr/>
          </a:p>
        </p:txBody>
      </p:sp>
      <p:sp>
        <p:nvSpPr>
          <p:cNvPr id="283" name="Google Shape;283;p10"/>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grpSp>
        <p:nvGrpSpPr>
          <p:cNvPr id="284" name="Google Shape;284;p10"/>
          <p:cNvGrpSpPr/>
          <p:nvPr/>
        </p:nvGrpSpPr>
        <p:grpSpPr>
          <a:xfrm>
            <a:off x="9473425" y="5834463"/>
            <a:ext cx="941400" cy="706475"/>
            <a:chOff x="9799675" y="3601413"/>
            <a:chExt cx="941400" cy="706475"/>
          </a:xfrm>
        </p:grpSpPr>
        <p:sp>
          <p:nvSpPr>
            <p:cNvPr id="285" name="Google Shape;285;p10"/>
            <p:cNvSpPr/>
            <p:nvPr/>
          </p:nvSpPr>
          <p:spPr>
            <a:xfrm>
              <a:off x="9878225" y="3601413"/>
              <a:ext cx="360000" cy="360000"/>
            </a:xfrm>
            <a:prstGeom prst="round2SameRect">
              <a:avLst>
                <a:gd name="adj1" fmla="val 16667"/>
                <a:gd name="adj2" fmla="val 0"/>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0"/>
            <p:cNvSpPr/>
            <p:nvPr/>
          </p:nvSpPr>
          <p:spPr>
            <a:xfrm>
              <a:off x="9799675" y="3673388"/>
              <a:ext cx="941400" cy="634500"/>
            </a:xfrm>
            <a:prstGeom prst="roundRect">
              <a:avLst>
                <a:gd name="adj" fmla="val 9522"/>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287" name="Google Shape;287;p10"/>
          <p:cNvGrpSpPr/>
          <p:nvPr/>
        </p:nvGrpSpPr>
        <p:grpSpPr>
          <a:xfrm>
            <a:off x="10652750" y="5834463"/>
            <a:ext cx="941400" cy="706475"/>
            <a:chOff x="9799675" y="3601413"/>
            <a:chExt cx="941400" cy="706475"/>
          </a:xfrm>
        </p:grpSpPr>
        <p:sp>
          <p:nvSpPr>
            <p:cNvPr id="288" name="Google Shape;288;p10"/>
            <p:cNvSpPr/>
            <p:nvPr/>
          </p:nvSpPr>
          <p:spPr>
            <a:xfrm>
              <a:off x="9878225" y="3601413"/>
              <a:ext cx="360000" cy="360000"/>
            </a:xfrm>
            <a:prstGeom prst="round2SameRect">
              <a:avLst>
                <a:gd name="adj1" fmla="val 16667"/>
                <a:gd name="adj2" fmla="val 0"/>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0"/>
            <p:cNvSpPr/>
            <p:nvPr/>
          </p:nvSpPr>
          <p:spPr>
            <a:xfrm>
              <a:off x="9799675" y="3673388"/>
              <a:ext cx="941400" cy="634500"/>
            </a:xfrm>
            <a:prstGeom prst="roundRect">
              <a:avLst>
                <a:gd name="adj" fmla="val 9522"/>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0"/>
        <p:cNvGrpSpPr/>
        <p:nvPr/>
      </p:nvGrpSpPr>
      <p:grpSpPr>
        <a:xfrm>
          <a:off x="0" y="0"/>
          <a:ext cx="0" cy="0"/>
          <a:chOff x="0" y="0"/>
          <a:chExt cx="0" cy="0"/>
        </a:xfrm>
      </p:grpSpPr>
      <p:sp>
        <p:nvSpPr>
          <p:cNvPr id="291" name="Google Shape;291;p11"/>
          <p:cNvSpPr/>
          <p:nvPr/>
        </p:nvSpPr>
        <p:spPr>
          <a:xfrm>
            <a:off x="6096063"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2" name="Google Shape;292;p11"/>
          <p:cNvSpPr txBox="1">
            <a:spLocks noGrp="1"/>
          </p:cNvSpPr>
          <p:nvPr>
            <p:ph type="title"/>
          </p:nvPr>
        </p:nvSpPr>
        <p:spPr>
          <a:xfrm>
            <a:off x="354004" y="1644233"/>
            <a:ext cx="5393700" cy="19764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293" name="Google Shape;293;p11"/>
          <p:cNvSpPr txBox="1">
            <a:spLocks noGrp="1"/>
          </p:cNvSpPr>
          <p:nvPr>
            <p:ph type="subTitle" idx="1"/>
          </p:nvPr>
        </p:nvSpPr>
        <p:spPr>
          <a:xfrm>
            <a:off x="354004" y="3737433"/>
            <a:ext cx="5393700" cy="16467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94" name="Google Shape;294;p11"/>
          <p:cNvSpPr txBox="1">
            <a:spLocks noGrp="1"/>
          </p:cNvSpPr>
          <p:nvPr>
            <p:ph type="body" idx="2"/>
          </p:nvPr>
        </p:nvSpPr>
        <p:spPr>
          <a:xfrm>
            <a:off x="6586068" y="965433"/>
            <a:ext cx="5116200" cy="4926900"/>
          </a:xfrm>
          <a:prstGeom prst="rect">
            <a:avLst/>
          </a:prstGeom>
        </p:spPr>
        <p:txBody>
          <a:bodyPr spcFirstLastPara="1" wrap="square" lIns="121900" tIns="121900" rIns="121900" bIns="121900" anchor="ctr" anchorCtr="0">
            <a:noAutofit/>
          </a:bodyPr>
          <a:lstStyle>
            <a:lvl1pPr marL="457200" lvl="0" indent="-381000">
              <a:spcBef>
                <a:spcPts val="0"/>
              </a:spcBef>
              <a:spcAft>
                <a:spcPts val="0"/>
              </a:spcAft>
              <a:buSzPts val="2400"/>
              <a:buChar char="●"/>
              <a:defRPr/>
            </a:lvl1pPr>
            <a:lvl2pPr marL="914400" lvl="1" indent="-381000">
              <a:spcBef>
                <a:spcPts val="2100"/>
              </a:spcBef>
              <a:spcAft>
                <a:spcPts val="0"/>
              </a:spcAft>
              <a:buSzPts val="2400"/>
              <a:buChar char="○"/>
              <a:defRPr/>
            </a:lvl2pPr>
            <a:lvl3pPr marL="1371600" lvl="2" indent="-381000">
              <a:spcBef>
                <a:spcPts val="2100"/>
              </a:spcBef>
              <a:spcAft>
                <a:spcPts val="0"/>
              </a:spcAft>
              <a:buSzPts val="2400"/>
              <a:buChar char="■"/>
              <a:defRPr/>
            </a:lvl3pPr>
            <a:lvl4pPr marL="1828800" lvl="3" indent="-381000">
              <a:spcBef>
                <a:spcPts val="2100"/>
              </a:spcBef>
              <a:spcAft>
                <a:spcPts val="0"/>
              </a:spcAft>
              <a:buSzPts val="2400"/>
              <a:buChar char="●"/>
              <a:defRPr/>
            </a:lvl4pPr>
            <a:lvl5pPr marL="2286000" lvl="4" indent="-381000">
              <a:spcBef>
                <a:spcPts val="2100"/>
              </a:spcBef>
              <a:spcAft>
                <a:spcPts val="0"/>
              </a:spcAft>
              <a:buSzPts val="2400"/>
              <a:buChar char="○"/>
              <a:defRPr/>
            </a:lvl5pPr>
            <a:lvl6pPr marL="2743200" lvl="5" indent="-381000">
              <a:spcBef>
                <a:spcPts val="2100"/>
              </a:spcBef>
              <a:spcAft>
                <a:spcPts val="0"/>
              </a:spcAft>
              <a:buSzPts val="2400"/>
              <a:buChar char="■"/>
              <a:defRPr/>
            </a:lvl6pPr>
            <a:lvl7pPr marL="3200400" lvl="6" indent="-381000">
              <a:spcBef>
                <a:spcPts val="2100"/>
              </a:spcBef>
              <a:spcAft>
                <a:spcPts val="0"/>
              </a:spcAft>
              <a:buSzPts val="2400"/>
              <a:buChar char="●"/>
              <a:defRPr/>
            </a:lvl7pPr>
            <a:lvl8pPr marL="3657600" lvl="7" indent="-381000">
              <a:spcBef>
                <a:spcPts val="2100"/>
              </a:spcBef>
              <a:spcAft>
                <a:spcPts val="0"/>
              </a:spcAft>
              <a:buSzPts val="2400"/>
              <a:buChar char="○"/>
              <a:defRPr/>
            </a:lvl8pPr>
            <a:lvl9pPr marL="4114800" lvl="8" indent="-381000">
              <a:spcBef>
                <a:spcPts val="2100"/>
              </a:spcBef>
              <a:spcAft>
                <a:spcPts val="2100"/>
              </a:spcAft>
              <a:buSzPts val="2400"/>
              <a:buChar char="■"/>
              <a:defRPr/>
            </a:lvl9pPr>
          </a:lstStyle>
          <a:p>
            <a:endParaRPr/>
          </a:p>
        </p:txBody>
      </p:sp>
      <p:sp>
        <p:nvSpPr>
          <p:cNvPr id="295" name="Google Shape;295;p11"/>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8"/>
        <p:cNvGrpSpPr/>
        <p:nvPr/>
      </p:nvGrpSpPr>
      <p:grpSpPr>
        <a:xfrm>
          <a:off x="0" y="0"/>
          <a:ext cx="0" cy="0"/>
          <a:chOff x="0" y="0"/>
          <a:chExt cx="0" cy="0"/>
        </a:xfrm>
      </p:grpSpPr>
      <p:sp>
        <p:nvSpPr>
          <p:cNvPr id="309" name="Google Shape;309;p13"/>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4" y="593367"/>
            <a:ext cx="113610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3700"/>
              <a:buFont typeface="Press Start 2P"/>
              <a:buNone/>
              <a:defRPr sz="3700">
                <a:solidFill>
                  <a:schemeClr val="dk1"/>
                </a:solidFill>
                <a:latin typeface="Press Start 2P"/>
                <a:ea typeface="Press Start 2P"/>
                <a:cs typeface="Press Start 2P"/>
                <a:sym typeface="Press Start 2P"/>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p1"/>
          <p:cNvSpPr txBox="1">
            <a:spLocks noGrp="1"/>
          </p:cNvSpPr>
          <p:nvPr>
            <p:ph type="body" idx="1"/>
          </p:nvPr>
        </p:nvSpPr>
        <p:spPr>
          <a:xfrm>
            <a:off x="415604" y="1536633"/>
            <a:ext cx="11361000" cy="4555200"/>
          </a:xfrm>
          <a:prstGeom prst="rect">
            <a:avLst/>
          </a:prstGeom>
          <a:noFill/>
          <a:ln>
            <a:noFill/>
          </a:ln>
        </p:spPr>
        <p:txBody>
          <a:bodyPr spcFirstLastPara="1" wrap="square" lIns="121900" tIns="121900" rIns="121900" bIns="121900" anchor="t" anchorCtr="0">
            <a:noAutofit/>
          </a:bodyPr>
          <a:lstStyle>
            <a:lvl1pPr marL="457200" lvl="0" indent="-381000">
              <a:lnSpc>
                <a:spcPct val="115000"/>
              </a:lnSpc>
              <a:spcBef>
                <a:spcPts val="0"/>
              </a:spcBef>
              <a:spcAft>
                <a:spcPts val="0"/>
              </a:spcAft>
              <a:buClr>
                <a:schemeClr val="dk2"/>
              </a:buClr>
              <a:buSzPts val="2400"/>
              <a:buFont typeface="Roboto Mono"/>
              <a:buChar char="●"/>
              <a:defRPr sz="2400">
                <a:solidFill>
                  <a:schemeClr val="dk2"/>
                </a:solidFill>
                <a:latin typeface="Roboto Mono"/>
                <a:ea typeface="Roboto Mono"/>
                <a:cs typeface="Roboto Mono"/>
                <a:sym typeface="Roboto Mono"/>
              </a:defRPr>
            </a:lvl1pPr>
            <a:lvl2pPr marL="914400" lvl="1" indent="-381000">
              <a:lnSpc>
                <a:spcPct val="115000"/>
              </a:lnSpc>
              <a:spcBef>
                <a:spcPts val="2100"/>
              </a:spcBef>
              <a:spcAft>
                <a:spcPts val="0"/>
              </a:spcAft>
              <a:buClr>
                <a:schemeClr val="dk2"/>
              </a:buClr>
              <a:buSzPts val="2400"/>
              <a:buFont typeface="Roboto Mono"/>
              <a:buChar char="○"/>
              <a:defRPr sz="2400">
                <a:solidFill>
                  <a:schemeClr val="dk2"/>
                </a:solidFill>
                <a:latin typeface="Roboto Mono"/>
                <a:ea typeface="Roboto Mono"/>
                <a:cs typeface="Roboto Mono"/>
                <a:sym typeface="Roboto Mono"/>
              </a:defRPr>
            </a:lvl2pPr>
            <a:lvl3pPr marL="1371600" lvl="2" indent="-381000">
              <a:lnSpc>
                <a:spcPct val="115000"/>
              </a:lnSpc>
              <a:spcBef>
                <a:spcPts val="2100"/>
              </a:spcBef>
              <a:spcAft>
                <a:spcPts val="0"/>
              </a:spcAft>
              <a:buClr>
                <a:schemeClr val="dk2"/>
              </a:buClr>
              <a:buSzPts val="2400"/>
              <a:buFont typeface="Roboto Mono"/>
              <a:buChar char="■"/>
              <a:defRPr sz="2400">
                <a:solidFill>
                  <a:schemeClr val="dk2"/>
                </a:solidFill>
                <a:latin typeface="Roboto Mono"/>
                <a:ea typeface="Roboto Mono"/>
                <a:cs typeface="Roboto Mono"/>
                <a:sym typeface="Roboto Mono"/>
              </a:defRPr>
            </a:lvl3pPr>
            <a:lvl4pPr marL="1828800" lvl="3" indent="-381000">
              <a:lnSpc>
                <a:spcPct val="115000"/>
              </a:lnSpc>
              <a:spcBef>
                <a:spcPts val="2100"/>
              </a:spcBef>
              <a:spcAft>
                <a:spcPts val="0"/>
              </a:spcAft>
              <a:buClr>
                <a:schemeClr val="dk2"/>
              </a:buClr>
              <a:buSzPts val="2400"/>
              <a:buFont typeface="Roboto Mono"/>
              <a:buChar char="●"/>
              <a:defRPr sz="2400">
                <a:solidFill>
                  <a:schemeClr val="dk2"/>
                </a:solidFill>
                <a:latin typeface="Roboto Mono"/>
                <a:ea typeface="Roboto Mono"/>
                <a:cs typeface="Roboto Mono"/>
                <a:sym typeface="Roboto Mono"/>
              </a:defRPr>
            </a:lvl4pPr>
            <a:lvl5pPr marL="2286000" lvl="4" indent="-381000">
              <a:lnSpc>
                <a:spcPct val="115000"/>
              </a:lnSpc>
              <a:spcBef>
                <a:spcPts val="2100"/>
              </a:spcBef>
              <a:spcAft>
                <a:spcPts val="0"/>
              </a:spcAft>
              <a:buClr>
                <a:schemeClr val="dk2"/>
              </a:buClr>
              <a:buSzPts val="2400"/>
              <a:buFont typeface="Roboto Mono"/>
              <a:buChar char="○"/>
              <a:defRPr sz="2400">
                <a:solidFill>
                  <a:schemeClr val="dk2"/>
                </a:solidFill>
                <a:latin typeface="Roboto Mono"/>
                <a:ea typeface="Roboto Mono"/>
                <a:cs typeface="Roboto Mono"/>
                <a:sym typeface="Roboto Mono"/>
              </a:defRPr>
            </a:lvl5pPr>
            <a:lvl6pPr marL="2743200" lvl="5" indent="-381000">
              <a:lnSpc>
                <a:spcPct val="115000"/>
              </a:lnSpc>
              <a:spcBef>
                <a:spcPts val="2100"/>
              </a:spcBef>
              <a:spcAft>
                <a:spcPts val="0"/>
              </a:spcAft>
              <a:buClr>
                <a:schemeClr val="dk2"/>
              </a:buClr>
              <a:buSzPts val="2400"/>
              <a:buFont typeface="Roboto Mono"/>
              <a:buChar char="■"/>
              <a:defRPr sz="2400">
                <a:solidFill>
                  <a:schemeClr val="dk2"/>
                </a:solidFill>
                <a:latin typeface="Roboto Mono"/>
                <a:ea typeface="Roboto Mono"/>
                <a:cs typeface="Roboto Mono"/>
                <a:sym typeface="Roboto Mono"/>
              </a:defRPr>
            </a:lvl6pPr>
            <a:lvl7pPr marL="3200400" lvl="6" indent="-381000">
              <a:lnSpc>
                <a:spcPct val="115000"/>
              </a:lnSpc>
              <a:spcBef>
                <a:spcPts val="2100"/>
              </a:spcBef>
              <a:spcAft>
                <a:spcPts val="0"/>
              </a:spcAft>
              <a:buClr>
                <a:schemeClr val="dk2"/>
              </a:buClr>
              <a:buSzPts val="2400"/>
              <a:buFont typeface="Roboto Mono"/>
              <a:buChar char="●"/>
              <a:defRPr sz="2400">
                <a:solidFill>
                  <a:schemeClr val="dk2"/>
                </a:solidFill>
                <a:latin typeface="Roboto Mono"/>
                <a:ea typeface="Roboto Mono"/>
                <a:cs typeface="Roboto Mono"/>
                <a:sym typeface="Roboto Mono"/>
              </a:defRPr>
            </a:lvl7pPr>
            <a:lvl8pPr marL="3657600" lvl="7" indent="-381000">
              <a:lnSpc>
                <a:spcPct val="115000"/>
              </a:lnSpc>
              <a:spcBef>
                <a:spcPts val="2100"/>
              </a:spcBef>
              <a:spcAft>
                <a:spcPts val="0"/>
              </a:spcAft>
              <a:buClr>
                <a:schemeClr val="dk2"/>
              </a:buClr>
              <a:buSzPts val="2400"/>
              <a:buFont typeface="Roboto Mono"/>
              <a:buChar char="○"/>
              <a:defRPr sz="2400">
                <a:solidFill>
                  <a:schemeClr val="dk2"/>
                </a:solidFill>
                <a:latin typeface="Roboto Mono"/>
                <a:ea typeface="Roboto Mono"/>
                <a:cs typeface="Roboto Mono"/>
                <a:sym typeface="Roboto Mono"/>
              </a:defRPr>
            </a:lvl8pPr>
            <a:lvl9pPr marL="4114800" lvl="8" indent="-381000">
              <a:lnSpc>
                <a:spcPct val="115000"/>
              </a:lnSpc>
              <a:spcBef>
                <a:spcPts val="2100"/>
              </a:spcBef>
              <a:spcAft>
                <a:spcPts val="2100"/>
              </a:spcAft>
              <a:buClr>
                <a:schemeClr val="dk2"/>
              </a:buClr>
              <a:buSzPts val="2400"/>
              <a:buFont typeface="Roboto Mono"/>
              <a:buChar char="■"/>
              <a:defRPr sz="24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296726"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
        <p:nvSpPr>
          <p:cNvPr id="9" name="Google Shape;9;p1"/>
          <p:cNvSpPr txBox="1"/>
          <p:nvPr/>
        </p:nvSpPr>
        <p:spPr>
          <a:xfrm rot="5400000">
            <a:off x="-603150" y="60315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1"/>
                </a:solidFill>
                <a:latin typeface="Barlow Condensed"/>
                <a:ea typeface="Barlow Condensed"/>
                <a:cs typeface="Barlow Condensed"/>
                <a:sym typeface="Barlow Condensed"/>
              </a:rPr>
              <a:t>SLIDESMANIA.COM</a:t>
            </a:r>
            <a:endParaRPr>
              <a:solidFill>
                <a:schemeClr val="accent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7" r:id="rId7"/>
    <p:sldLayoutId id="214748365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ro.wikipedia.org/wiki/Karel_%C4%8Capek" TargetMode="External"/><Relationship Id="rId7"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ro.wikipedia.org/w/index.php?title=Fuga_%C3%AEn_cerc&amp;action=edit&amp;redlink=1" TargetMode="External"/><Relationship Id="rId5" Type="http://schemas.openxmlformats.org/officeDocument/2006/relationships/hyperlink" Target="https://ro.wikipedia.org/wiki/SF" TargetMode="External"/><Relationship Id="rId4" Type="http://schemas.openxmlformats.org/officeDocument/2006/relationships/hyperlink" Target="https://ro.wikipedia.org/wiki/Isaac_Asimov"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Cloud_Computing" TargetMode="External"/><Relationship Id="rId3" Type="http://schemas.openxmlformats.org/officeDocument/2006/relationships/hyperlink" Target="https://en.wikipedia.org/wiki/Fraunhofer_Society" TargetMode="External"/><Relationship Id="rId7" Type="http://schemas.openxmlformats.org/officeDocument/2006/relationships/hyperlink" Target="https://en.wikipedia.org/wiki/Calliope_mini"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s://en.wikipedia.org/wiki/BBC_micro:bit" TargetMode="External"/><Relationship Id="rId5" Type="http://schemas.openxmlformats.org/officeDocument/2006/relationships/hyperlink" Target="https://en.wikipedia.org/wiki/Arduino" TargetMode="External"/><Relationship Id="rId4" Type="http://schemas.openxmlformats.org/officeDocument/2006/relationships/hyperlink" Target="https://en.wikipedia.org/wiki/Lego_Mindstorms" TargetMode="Externa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34" Type="http://schemas.openxmlformats.org/officeDocument/2006/relationships/image" Target="../media/image34.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png"/><Relationship Id="rId2" Type="http://schemas.openxmlformats.org/officeDocument/2006/relationships/notesSlide" Target="../notesSlides/notesSlide4.xml"/><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18"/>
          <p:cNvSpPr txBox="1">
            <a:spLocks noGrp="1"/>
          </p:cNvSpPr>
          <p:nvPr>
            <p:ph type="ctrTitle"/>
          </p:nvPr>
        </p:nvSpPr>
        <p:spPr>
          <a:xfrm>
            <a:off x="2935050" y="2828050"/>
            <a:ext cx="6187200" cy="2501700"/>
          </a:xfrm>
          <a:prstGeom prst="rect">
            <a:avLst/>
          </a:prstGeom>
        </p:spPr>
        <p:txBody>
          <a:bodyPr spcFirstLastPara="1" wrap="square" lIns="121900" tIns="121900" rIns="121900" bIns="121900" anchor="b" anchorCtr="0">
            <a:noAutofit/>
          </a:bodyPr>
          <a:lstStyle/>
          <a:p>
            <a:r>
              <a:rPr lang="en-US" sz="2800" dirty="0">
                <a:effectLst/>
                <a:latin typeface="Press Start 2P" panose="020B0604020202020204" charset="0"/>
                <a:ea typeface="Calibri" panose="020F0502020204030204" pitchFamily="34" charset="0"/>
                <a:cs typeface="Calibri" panose="020F0502020204030204" pitchFamily="34" charset="0"/>
              </a:rPr>
              <a:t>ROBOT DE TIP LINE FOLLOWER &amp; OBSTACLE AWARE</a:t>
            </a:r>
            <a:br>
              <a:rPr lang="en-US" sz="2800" dirty="0">
                <a:effectLst/>
                <a:latin typeface="Press Start 2P" panose="020B0604020202020204" charset="0"/>
                <a:ea typeface="Calibri" panose="020F0502020204030204" pitchFamily="34" charset="0"/>
                <a:cs typeface="Times New Roman" panose="02020603050405020304" pitchFamily="18" charset="0"/>
              </a:rPr>
            </a:br>
            <a:endParaRPr lang="en-US" sz="4400" dirty="0">
              <a:latin typeface="Press Start 2P" panose="020B06040202020202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tăText 6">
            <a:extLst>
              <a:ext uri="{FF2B5EF4-FFF2-40B4-BE49-F238E27FC236}">
                <a16:creationId xmlns:a16="http://schemas.microsoft.com/office/drawing/2014/main" id="{9C9192B4-F40C-4958-A8C9-931DC29F8FA3}"/>
              </a:ext>
            </a:extLst>
          </p:cNvPr>
          <p:cNvSpPr txBox="1"/>
          <p:nvPr/>
        </p:nvSpPr>
        <p:spPr>
          <a:xfrm>
            <a:off x="434566" y="1053242"/>
            <a:ext cx="10239470" cy="540084"/>
          </a:xfrm>
          <a:prstGeom prst="rect">
            <a:avLst/>
          </a:prstGeom>
          <a:noFill/>
        </p:spPr>
        <p:txBody>
          <a:bodyPr wrap="square">
            <a:spAutoFit/>
          </a:bodyPr>
          <a:lstStyle/>
          <a:p>
            <a:pPr marL="342900" lvl="0" indent="-342900" algn="just">
              <a:lnSpc>
                <a:spcPct val="107000"/>
              </a:lnSpc>
              <a:spcAft>
                <a:spcPts val="800"/>
              </a:spcAft>
              <a:buClr>
                <a:srgbClr val="00B0F0"/>
              </a:buClr>
              <a:buFont typeface="Wingdings" panose="05000000000000000000" pitchFamily="2" charset="2"/>
              <a:buChar char=""/>
            </a:pPr>
            <a:r>
              <a:rPr lang="en-US" sz="1400" b="1" dirty="0">
                <a:effectLst/>
                <a:latin typeface="Roboto Mono" panose="020B0604020202020204" charset="0"/>
                <a:ea typeface="Roboto Mono" panose="020B0604020202020204" charset="0"/>
                <a:cs typeface="Times New Roman" panose="02020603050405020304" pitchFamily="18" charset="0"/>
              </a:rPr>
              <a:t>Pasul 3 – </a:t>
            </a:r>
            <a:r>
              <a:rPr lang="en-US" sz="1400" b="1" dirty="0" err="1">
                <a:effectLst/>
                <a:latin typeface="Roboto Mono" panose="020B0604020202020204" charset="0"/>
                <a:ea typeface="Roboto Mono" panose="020B0604020202020204" charset="0"/>
                <a:cs typeface="Times New Roman" panose="02020603050405020304" pitchFamily="18" charset="0"/>
              </a:rPr>
              <a:t>Montarea</a:t>
            </a:r>
            <a:r>
              <a:rPr lang="en-US" sz="1400" b="1" dirty="0">
                <a:effectLst/>
                <a:latin typeface="Roboto Mono" panose="020B0604020202020204" charset="0"/>
                <a:ea typeface="Roboto Mono" panose="020B0604020202020204" charset="0"/>
                <a:cs typeface="Times New Roman" panose="02020603050405020304" pitchFamily="18" charset="0"/>
              </a:rPr>
              <a:t> </a:t>
            </a:r>
            <a:r>
              <a:rPr lang="en-US" sz="1400" b="1" dirty="0" err="1">
                <a:effectLst/>
                <a:latin typeface="Roboto Mono" panose="020B0604020202020204" charset="0"/>
                <a:ea typeface="Roboto Mono" panose="020B0604020202020204" charset="0"/>
                <a:cs typeface="Times New Roman" panose="02020603050405020304" pitchFamily="18" charset="0"/>
              </a:rPr>
              <a:t>suportului</a:t>
            </a:r>
            <a:r>
              <a:rPr lang="en-US" sz="1400" b="1" dirty="0">
                <a:effectLst/>
                <a:latin typeface="Roboto Mono" panose="020B0604020202020204" charset="0"/>
                <a:ea typeface="Roboto Mono" panose="020B0604020202020204" charset="0"/>
                <a:cs typeface="Times New Roman" panose="02020603050405020304" pitchFamily="18" charset="0"/>
              </a:rPr>
              <a:t> cu </a:t>
            </a:r>
            <a:r>
              <a:rPr lang="en-US" sz="1400" b="1" dirty="0" err="1">
                <a:effectLst/>
                <a:latin typeface="Roboto Mono" panose="020B0604020202020204" charset="0"/>
                <a:ea typeface="Roboto Mono" panose="020B0604020202020204" charset="0"/>
                <a:cs typeface="Times New Roman" panose="02020603050405020304" pitchFamily="18" charset="0"/>
              </a:rPr>
              <a:t>bilă</a:t>
            </a:r>
            <a:r>
              <a:rPr lang="en-US" sz="1400" b="1" dirty="0">
                <a:effectLst/>
                <a:latin typeface="Roboto Mono" panose="020B0604020202020204" charset="0"/>
                <a:ea typeface="Roboto Mono" panose="020B0604020202020204" charset="0"/>
                <a:cs typeface="Times New Roman" panose="02020603050405020304" pitchFamily="18" charset="0"/>
              </a:rPr>
              <a:t> :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Suportul</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cu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bilă</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va</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menține</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capătul</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posterior al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robotului</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ridicat</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de la sol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și</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vine cu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avantajul</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suplimentar</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al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unei</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mari</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mobilități</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a:t>
            </a:r>
            <a:endParaRPr lang="ro-RO" sz="1200" b="1" dirty="0">
              <a:effectLst/>
              <a:latin typeface="Roboto Mono" panose="020B0604020202020204" charset="0"/>
              <a:ea typeface="Roboto Mono" panose="020B0604020202020204" charset="0"/>
              <a:cs typeface="Times New Roman" panose="02020603050405020304" pitchFamily="18" charset="0"/>
            </a:endParaRPr>
          </a:p>
        </p:txBody>
      </p:sp>
      <p:pic>
        <p:nvPicPr>
          <p:cNvPr id="8" name="Imagine 7">
            <a:extLst>
              <a:ext uri="{FF2B5EF4-FFF2-40B4-BE49-F238E27FC236}">
                <a16:creationId xmlns:a16="http://schemas.microsoft.com/office/drawing/2014/main" id="{4054162E-1B08-45A5-BC8D-8346B371E4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76236" y="1671637"/>
            <a:ext cx="4352290" cy="3514725"/>
          </a:xfrm>
          <a:prstGeom prst="rect">
            <a:avLst/>
          </a:prstGeom>
          <a:noFill/>
          <a:ln>
            <a:noFill/>
          </a:ln>
        </p:spPr>
      </p:pic>
    </p:spTree>
    <p:extLst>
      <p:ext uri="{BB962C8B-B14F-4D97-AF65-F5344CB8AC3E}">
        <p14:creationId xmlns:p14="http://schemas.microsoft.com/office/powerpoint/2010/main" val="1830848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tăText 3">
            <a:extLst>
              <a:ext uri="{FF2B5EF4-FFF2-40B4-BE49-F238E27FC236}">
                <a16:creationId xmlns:a16="http://schemas.microsoft.com/office/drawing/2014/main" id="{D616870F-8694-4C59-BA81-C321E6F0EB5D}"/>
              </a:ext>
            </a:extLst>
          </p:cNvPr>
          <p:cNvSpPr txBox="1"/>
          <p:nvPr/>
        </p:nvSpPr>
        <p:spPr>
          <a:xfrm>
            <a:off x="425513" y="5469476"/>
            <a:ext cx="5570897" cy="770596"/>
          </a:xfrm>
          <a:prstGeom prst="rect">
            <a:avLst/>
          </a:prstGeom>
          <a:solidFill>
            <a:schemeClr val="bg1"/>
          </a:solidFill>
        </p:spPr>
        <p:txBody>
          <a:bodyPr wrap="square">
            <a:spAutoFit/>
          </a:bodyPr>
          <a:lstStyle/>
          <a:p>
            <a:pPr marL="342900" lvl="0" indent="-342900" algn="just">
              <a:lnSpc>
                <a:spcPct val="107000"/>
              </a:lnSpc>
              <a:spcAft>
                <a:spcPts val="800"/>
              </a:spcAft>
              <a:buClr>
                <a:srgbClr val="00B0F0"/>
              </a:buClr>
              <a:buFont typeface="Wingdings" panose="05000000000000000000" pitchFamily="2" charset="2"/>
              <a:buChar char=""/>
            </a:pP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Pasul 4 -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Montarea</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plăcuței</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de control a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motoarelor</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Plăcuța</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de control a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motoarelor</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ne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permite</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să</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controlăm</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viteza</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acestora</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a:t>
            </a:r>
            <a:endParaRPr lang="ro-RO" sz="1200" dirty="0">
              <a:effectLst/>
              <a:latin typeface="Roboto Mono" panose="020B0604020202020204" charset="0"/>
              <a:ea typeface="Roboto Mono" panose="020B0604020202020204" charset="0"/>
              <a:cs typeface="Times New Roman" panose="02020603050405020304" pitchFamily="18" charset="0"/>
            </a:endParaRPr>
          </a:p>
        </p:txBody>
      </p:sp>
      <p:pic>
        <p:nvPicPr>
          <p:cNvPr id="5" name="Imagine 4">
            <a:extLst>
              <a:ext uri="{FF2B5EF4-FFF2-40B4-BE49-F238E27FC236}">
                <a16:creationId xmlns:a16="http://schemas.microsoft.com/office/drawing/2014/main" id="{56D889D4-12E0-4642-BFCE-7F28C0352B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4520" y="1023807"/>
            <a:ext cx="3380856" cy="4351407"/>
          </a:xfrm>
          <a:prstGeom prst="rect">
            <a:avLst/>
          </a:prstGeom>
          <a:noFill/>
          <a:ln>
            <a:noFill/>
          </a:ln>
        </p:spPr>
      </p:pic>
      <p:sp>
        <p:nvSpPr>
          <p:cNvPr id="7" name="CasetăText 6">
            <a:extLst>
              <a:ext uri="{FF2B5EF4-FFF2-40B4-BE49-F238E27FC236}">
                <a16:creationId xmlns:a16="http://schemas.microsoft.com/office/drawing/2014/main" id="{DDA2D064-31C5-48FB-9C30-12CAA80116A7}"/>
              </a:ext>
            </a:extLst>
          </p:cNvPr>
          <p:cNvSpPr txBox="1"/>
          <p:nvPr/>
        </p:nvSpPr>
        <p:spPr>
          <a:xfrm>
            <a:off x="6295174" y="5378940"/>
            <a:ext cx="5896826" cy="1301318"/>
          </a:xfrm>
          <a:prstGeom prst="rect">
            <a:avLst/>
          </a:prstGeom>
          <a:solidFill>
            <a:schemeClr val="bg1"/>
          </a:solidFill>
        </p:spPr>
        <p:txBody>
          <a:bodyPr wrap="square">
            <a:spAutoFit/>
          </a:bodyPr>
          <a:lstStyle/>
          <a:p>
            <a:pPr>
              <a:lnSpc>
                <a:spcPct val="107000"/>
              </a:lnSpc>
              <a:spcAft>
                <a:spcPts val="800"/>
              </a:spcAft>
            </a:pPr>
            <a:r>
              <a:rPr lang="en-US" sz="1200" dirty="0">
                <a:effectLst/>
                <a:latin typeface="Roboto Mono" panose="020B0604020202020204" charset="0"/>
                <a:ea typeface="Roboto Mono" panose="020B0604020202020204" charset="0"/>
                <a:cs typeface="Times New Roman" panose="02020603050405020304" pitchFamily="18" charset="0"/>
              </a:rPr>
              <a:t> </a:t>
            </a:r>
            <a:endParaRPr lang="ro-RO" sz="1200" dirty="0">
              <a:effectLst/>
              <a:latin typeface="Roboto Mono" panose="020B0604020202020204" charset="0"/>
              <a:ea typeface="Roboto Mono" panose="020B0604020202020204" charset="0"/>
              <a:cs typeface="Times New Roman" panose="02020603050405020304" pitchFamily="18" charset="0"/>
            </a:endParaRPr>
          </a:p>
          <a:p>
            <a:pPr marL="342900" lvl="0" indent="-342900" algn="just">
              <a:lnSpc>
                <a:spcPct val="107000"/>
              </a:lnSpc>
              <a:spcAft>
                <a:spcPts val="800"/>
              </a:spcAft>
              <a:buClr>
                <a:srgbClr val="00B0F0"/>
              </a:buClr>
              <a:buFont typeface="Wingdings" panose="05000000000000000000" pitchFamily="2" charset="2"/>
              <a:buChar char=""/>
            </a:pP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Pasul 5 -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Montarea</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plăcuței</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de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alimentare</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Plăcuța</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de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alimentare</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ne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permite</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să</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furnizăm</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curent</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electric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atât</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plăcuței</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de control a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motoarelor</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cât</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și</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plăcuței</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arduino</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în</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același</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timp</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endParaRPr lang="ro-RO" sz="1200" dirty="0">
              <a:effectLst/>
              <a:latin typeface="Roboto Mono" panose="020B0604020202020204" charset="0"/>
              <a:ea typeface="Roboto Mono" panose="020B0604020202020204" charset="0"/>
              <a:cs typeface="Times New Roman" panose="02020603050405020304" pitchFamily="18" charset="0"/>
            </a:endParaRPr>
          </a:p>
        </p:txBody>
      </p:sp>
      <p:pic>
        <p:nvPicPr>
          <p:cNvPr id="8" name="Imagine 7">
            <a:extLst>
              <a:ext uri="{FF2B5EF4-FFF2-40B4-BE49-F238E27FC236}">
                <a16:creationId xmlns:a16="http://schemas.microsoft.com/office/drawing/2014/main" id="{863FFEF9-44ED-4A5B-9FBB-BEF12C1E3B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96410" y="1023808"/>
            <a:ext cx="4382286" cy="4398538"/>
          </a:xfrm>
          <a:prstGeom prst="rect">
            <a:avLst/>
          </a:prstGeom>
          <a:noFill/>
          <a:ln>
            <a:noFill/>
          </a:ln>
        </p:spPr>
      </p:pic>
    </p:spTree>
    <p:extLst>
      <p:ext uri="{BB962C8B-B14F-4D97-AF65-F5344CB8AC3E}">
        <p14:creationId xmlns:p14="http://schemas.microsoft.com/office/powerpoint/2010/main" val="8465286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tăText 7">
            <a:extLst>
              <a:ext uri="{FF2B5EF4-FFF2-40B4-BE49-F238E27FC236}">
                <a16:creationId xmlns:a16="http://schemas.microsoft.com/office/drawing/2014/main" id="{3F0F6E1F-D8A6-4FC0-9C14-90597F02A4DB}"/>
              </a:ext>
            </a:extLst>
          </p:cNvPr>
          <p:cNvSpPr txBox="1"/>
          <p:nvPr/>
        </p:nvSpPr>
        <p:spPr>
          <a:xfrm>
            <a:off x="470780" y="1084577"/>
            <a:ext cx="6319318" cy="311496"/>
          </a:xfrm>
          <a:prstGeom prst="rect">
            <a:avLst/>
          </a:prstGeom>
          <a:noFill/>
        </p:spPr>
        <p:txBody>
          <a:bodyPr wrap="square">
            <a:spAutoFit/>
          </a:bodyPr>
          <a:lstStyle/>
          <a:p>
            <a:pPr marL="342900" lvl="0" indent="-342900">
              <a:lnSpc>
                <a:spcPct val="107000"/>
              </a:lnSpc>
              <a:spcAft>
                <a:spcPts val="800"/>
              </a:spcAft>
              <a:buClr>
                <a:srgbClr val="00B0F0"/>
              </a:buClr>
              <a:buFont typeface="Wingdings" panose="05000000000000000000" pitchFamily="2" charset="2"/>
              <a:buChar char=""/>
            </a:pP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Pasul </a:t>
            </a:r>
            <a:r>
              <a:rPr lang="ro-RO" sz="1400" b="1" dirty="0">
                <a:solidFill>
                  <a:srgbClr val="333333"/>
                </a:solidFill>
                <a:effectLst/>
                <a:latin typeface="Roboto Mono" panose="020B0604020202020204" charset="0"/>
                <a:ea typeface="Roboto Mono" panose="020B0604020202020204" charset="0"/>
                <a:cs typeface="Times New Roman" panose="02020603050405020304" pitchFamily="18" charset="0"/>
              </a:rPr>
              <a:t>6</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Cadrul</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de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susținere</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a:t>
            </a:r>
            <a:endParaRPr lang="ro-RO" sz="1200" dirty="0">
              <a:effectLst/>
              <a:latin typeface="Roboto Mono" panose="020B0604020202020204" charset="0"/>
              <a:ea typeface="Roboto Mono" panose="020B0604020202020204" charset="0"/>
              <a:cs typeface="Times New Roman" panose="02020603050405020304" pitchFamily="18" charset="0"/>
            </a:endParaRPr>
          </a:p>
        </p:txBody>
      </p:sp>
      <p:pic>
        <p:nvPicPr>
          <p:cNvPr id="11" name="Imagine 10">
            <a:extLst>
              <a:ext uri="{FF2B5EF4-FFF2-40B4-BE49-F238E27FC236}">
                <a16:creationId xmlns:a16="http://schemas.microsoft.com/office/drawing/2014/main" id="{74CF37B7-DD47-453C-9295-1BA1154E57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7793" y="1396073"/>
            <a:ext cx="2924175" cy="3991610"/>
          </a:xfrm>
          <a:prstGeom prst="rect">
            <a:avLst/>
          </a:prstGeom>
          <a:noFill/>
          <a:ln>
            <a:noFill/>
          </a:ln>
        </p:spPr>
      </p:pic>
      <p:sp>
        <p:nvSpPr>
          <p:cNvPr id="13" name="CasetăText 12">
            <a:extLst>
              <a:ext uri="{FF2B5EF4-FFF2-40B4-BE49-F238E27FC236}">
                <a16:creationId xmlns:a16="http://schemas.microsoft.com/office/drawing/2014/main" id="{AA7E18FA-615E-4D06-8931-4A4F058F9C5A}"/>
              </a:ext>
            </a:extLst>
          </p:cNvPr>
          <p:cNvSpPr txBox="1"/>
          <p:nvPr/>
        </p:nvSpPr>
        <p:spPr>
          <a:xfrm>
            <a:off x="4182701" y="1084577"/>
            <a:ext cx="6627136" cy="770596"/>
          </a:xfrm>
          <a:prstGeom prst="rect">
            <a:avLst/>
          </a:prstGeom>
          <a:noFill/>
        </p:spPr>
        <p:txBody>
          <a:bodyPr wrap="square">
            <a:spAutoFit/>
          </a:bodyPr>
          <a:lstStyle/>
          <a:p>
            <a:pPr marL="342900" lvl="0" indent="-342900" algn="just">
              <a:lnSpc>
                <a:spcPct val="107000"/>
              </a:lnSpc>
              <a:spcAft>
                <a:spcPts val="800"/>
              </a:spcAft>
              <a:buClr>
                <a:srgbClr val="00B0F0"/>
              </a:buClr>
              <a:buFont typeface="Wingdings" panose="05000000000000000000" pitchFamily="2" charset="2"/>
              <a:buChar char=""/>
              <a:tabLst>
                <a:tab pos="4324350" algn="l"/>
              </a:tabLst>
            </a:pP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Pasul </a:t>
            </a:r>
            <a:r>
              <a:rPr lang="ro-RO" b="1" dirty="0">
                <a:solidFill>
                  <a:srgbClr val="333333"/>
                </a:solidFill>
                <a:latin typeface="Roboto Mono" panose="020B0604020202020204" charset="0"/>
                <a:ea typeface="Roboto Mono" panose="020B0604020202020204" charset="0"/>
                <a:cs typeface="Times New Roman" panose="02020603050405020304" pitchFamily="18" charset="0"/>
              </a:rPr>
              <a:t>7</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Montarea</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senzorilor</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Potențiometrul</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se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folosește</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pentru</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calibra</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senzorul</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de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linie</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în</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funcție</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de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traseu</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și</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condițiile</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de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iluminare</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a:t>
            </a:r>
            <a:endParaRPr lang="ro-RO" sz="1200" dirty="0">
              <a:effectLst/>
              <a:latin typeface="Roboto Mono" panose="020B0604020202020204" charset="0"/>
              <a:ea typeface="Roboto Mono" panose="020B0604020202020204" charset="0"/>
              <a:cs typeface="Times New Roman" panose="02020603050405020304" pitchFamily="18" charset="0"/>
            </a:endParaRPr>
          </a:p>
        </p:txBody>
      </p:sp>
      <p:pic>
        <p:nvPicPr>
          <p:cNvPr id="14" name="Imagine 13">
            <a:extLst>
              <a:ext uri="{FF2B5EF4-FFF2-40B4-BE49-F238E27FC236}">
                <a16:creationId xmlns:a16="http://schemas.microsoft.com/office/drawing/2014/main" id="{B8E4F14D-2482-4358-951F-0FF552D7B0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63438" y="1840890"/>
            <a:ext cx="6746399" cy="3546793"/>
          </a:xfrm>
          <a:prstGeom prst="rect">
            <a:avLst/>
          </a:prstGeom>
          <a:noFill/>
          <a:ln>
            <a:noFill/>
          </a:ln>
        </p:spPr>
      </p:pic>
    </p:spTree>
    <p:extLst>
      <p:ext uri="{BB962C8B-B14F-4D97-AF65-F5344CB8AC3E}">
        <p14:creationId xmlns:p14="http://schemas.microsoft.com/office/powerpoint/2010/main" val="9297727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tăText 3">
            <a:extLst>
              <a:ext uri="{FF2B5EF4-FFF2-40B4-BE49-F238E27FC236}">
                <a16:creationId xmlns:a16="http://schemas.microsoft.com/office/drawing/2014/main" id="{F26A8FC1-F936-4BC9-ABF9-0B8ACDCE497C}"/>
              </a:ext>
            </a:extLst>
          </p:cNvPr>
          <p:cNvSpPr txBox="1"/>
          <p:nvPr/>
        </p:nvSpPr>
        <p:spPr>
          <a:xfrm>
            <a:off x="488887" y="1120791"/>
            <a:ext cx="6319318" cy="311496"/>
          </a:xfrm>
          <a:prstGeom prst="rect">
            <a:avLst/>
          </a:prstGeom>
          <a:noFill/>
        </p:spPr>
        <p:txBody>
          <a:bodyPr wrap="square">
            <a:spAutoFit/>
          </a:bodyPr>
          <a:lstStyle/>
          <a:p>
            <a:pPr marL="342900" lvl="0" indent="-342900">
              <a:lnSpc>
                <a:spcPct val="107000"/>
              </a:lnSpc>
              <a:spcAft>
                <a:spcPts val="800"/>
              </a:spcAft>
              <a:buClr>
                <a:srgbClr val="00B0F0"/>
              </a:buClr>
              <a:buFont typeface="Wingdings" panose="05000000000000000000" pitchFamily="2" charset="2"/>
              <a:buChar char=""/>
            </a:pP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Pasul </a:t>
            </a:r>
            <a:r>
              <a:rPr lang="ro-RO" sz="1400" b="1" dirty="0">
                <a:solidFill>
                  <a:srgbClr val="333333"/>
                </a:solidFill>
                <a:effectLst/>
                <a:latin typeface="Roboto Mono" panose="020B0604020202020204" charset="0"/>
                <a:ea typeface="Roboto Mono" panose="020B0604020202020204" charset="0"/>
                <a:cs typeface="Times New Roman" panose="02020603050405020304" pitchFamily="18" charset="0"/>
              </a:rPr>
              <a:t>8</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Montarea</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ansamblului</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 </a:t>
            </a:r>
            <a:endParaRPr lang="ro-RO" sz="1200" dirty="0">
              <a:effectLst/>
              <a:latin typeface="Roboto Mono" panose="020B0604020202020204" charset="0"/>
              <a:ea typeface="Roboto Mono" panose="020B0604020202020204" charset="0"/>
              <a:cs typeface="Times New Roman" panose="02020603050405020304" pitchFamily="18" charset="0"/>
            </a:endParaRPr>
          </a:p>
        </p:txBody>
      </p:sp>
      <p:pic>
        <p:nvPicPr>
          <p:cNvPr id="5" name="Imagine 4">
            <a:extLst>
              <a:ext uri="{FF2B5EF4-FFF2-40B4-BE49-F238E27FC236}">
                <a16:creationId xmlns:a16="http://schemas.microsoft.com/office/drawing/2014/main" id="{A1D9C1AF-F29F-4169-9227-2AECB436C3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6705" y="1450826"/>
            <a:ext cx="3766242" cy="3956348"/>
          </a:xfrm>
          <a:prstGeom prst="rect">
            <a:avLst/>
          </a:prstGeom>
          <a:noFill/>
          <a:ln>
            <a:noFill/>
          </a:ln>
        </p:spPr>
      </p:pic>
      <p:sp>
        <p:nvSpPr>
          <p:cNvPr id="7" name="CasetăText 6">
            <a:extLst>
              <a:ext uri="{FF2B5EF4-FFF2-40B4-BE49-F238E27FC236}">
                <a16:creationId xmlns:a16="http://schemas.microsoft.com/office/drawing/2014/main" id="{FD6E82EC-3204-4FD2-83C9-FF149F3ABF3A}"/>
              </a:ext>
            </a:extLst>
          </p:cNvPr>
          <p:cNvSpPr txBox="1"/>
          <p:nvPr/>
        </p:nvSpPr>
        <p:spPr>
          <a:xfrm>
            <a:off x="6096000" y="1120791"/>
            <a:ext cx="6319318" cy="311496"/>
          </a:xfrm>
          <a:prstGeom prst="rect">
            <a:avLst/>
          </a:prstGeom>
          <a:noFill/>
        </p:spPr>
        <p:txBody>
          <a:bodyPr wrap="square">
            <a:spAutoFit/>
          </a:bodyPr>
          <a:lstStyle/>
          <a:p>
            <a:pPr marL="342900" lvl="0" indent="-342900">
              <a:lnSpc>
                <a:spcPct val="107000"/>
              </a:lnSpc>
              <a:spcAft>
                <a:spcPts val="800"/>
              </a:spcAft>
              <a:buClr>
                <a:srgbClr val="00B0F0"/>
              </a:buClr>
              <a:buFont typeface="Wingdings" panose="05000000000000000000" pitchFamily="2" charset="2"/>
              <a:buChar char=""/>
            </a:pP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Pasul </a:t>
            </a:r>
            <a:r>
              <a:rPr lang="ro-RO" b="1" dirty="0">
                <a:solidFill>
                  <a:srgbClr val="333333"/>
                </a:solidFill>
                <a:latin typeface="Roboto Mono" panose="020B0604020202020204" charset="0"/>
                <a:ea typeface="Roboto Mono" panose="020B0604020202020204" charset="0"/>
                <a:cs typeface="Times New Roman" panose="02020603050405020304" pitchFamily="18" charset="0"/>
              </a:rPr>
              <a:t>9</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Cablare</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Motoare</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a:t>
            </a:r>
            <a:endParaRPr lang="ro-RO" sz="1200" dirty="0">
              <a:effectLst/>
              <a:latin typeface="Roboto Mono" panose="020B0604020202020204" charset="0"/>
              <a:ea typeface="Roboto Mono" panose="020B0604020202020204" charset="0"/>
              <a:cs typeface="Times New Roman" panose="02020603050405020304" pitchFamily="18" charset="0"/>
            </a:endParaRPr>
          </a:p>
        </p:txBody>
      </p:sp>
      <p:pic>
        <p:nvPicPr>
          <p:cNvPr id="8" name="Imagine 7">
            <a:extLst>
              <a:ext uri="{FF2B5EF4-FFF2-40B4-BE49-F238E27FC236}">
                <a16:creationId xmlns:a16="http://schemas.microsoft.com/office/drawing/2014/main" id="{21456C1D-43B1-4BD0-A640-E1ECF88D66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62947" y="1691658"/>
            <a:ext cx="6265094" cy="3474684"/>
          </a:xfrm>
          <a:prstGeom prst="rect">
            <a:avLst/>
          </a:prstGeom>
          <a:noFill/>
          <a:ln>
            <a:noFill/>
          </a:ln>
        </p:spPr>
      </p:pic>
    </p:spTree>
    <p:extLst>
      <p:ext uri="{BB962C8B-B14F-4D97-AF65-F5344CB8AC3E}">
        <p14:creationId xmlns:p14="http://schemas.microsoft.com/office/powerpoint/2010/main" val="38772452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tăText 3">
            <a:extLst>
              <a:ext uri="{FF2B5EF4-FFF2-40B4-BE49-F238E27FC236}">
                <a16:creationId xmlns:a16="http://schemas.microsoft.com/office/drawing/2014/main" id="{FE949BCA-E9A1-4EFA-938E-99A889D1B2B2}"/>
              </a:ext>
            </a:extLst>
          </p:cNvPr>
          <p:cNvSpPr txBox="1"/>
          <p:nvPr/>
        </p:nvSpPr>
        <p:spPr>
          <a:xfrm>
            <a:off x="461727" y="1093631"/>
            <a:ext cx="5332491" cy="311496"/>
          </a:xfrm>
          <a:prstGeom prst="rect">
            <a:avLst/>
          </a:prstGeom>
          <a:noFill/>
        </p:spPr>
        <p:txBody>
          <a:bodyPr wrap="square">
            <a:spAutoFit/>
          </a:bodyPr>
          <a:lstStyle/>
          <a:p>
            <a:pPr marL="342900" lvl="0" indent="-342900">
              <a:lnSpc>
                <a:spcPct val="107000"/>
              </a:lnSpc>
              <a:spcAft>
                <a:spcPts val="800"/>
              </a:spcAft>
              <a:buClr>
                <a:srgbClr val="00B0F0"/>
              </a:buClr>
              <a:buFont typeface="Wingdings" panose="05000000000000000000" pitchFamily="2" charset="2"/>
              <a:buChar char=""/>
            </a:pP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Pasul 1</a:t>
            </a:r>
            <a:r>
              <a:rPr lang="ro-RO" sz="1400" b="1" dirty="0">
                <a:solidFill>
                  <a:srgbClr val="333333"/>
                </a:solidFill>
                <a:effectLst/>
                <a:latin typeface="Roboto Mono" panose="020B0604020202020204" charset="0"/>
                <a:ea typeface="Roboto Mono" panose="020B0604020202020204" charset="0"/>
                <a:cs typeface="Times New Roman" panose="02020603050405020304" pitchFamily="18" charset="0"/>
              </a:rPr>
              <a:t>0</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Cablare</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senzori</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a:t>
            </a:r>
            <a:endParaRPr lang="ro-RO" sz="1200" dirty="0">
              <a:effectLst/>
              <a:latin typeface="Roboto Mono" panose="020B0604020202020204" charset="0"/>
              <a:ea typeface="Roboto Mono" panose="020B0604020202020204" charset="0"/>
              <a:cs typeface="Times New Roman" panose="02020603050405020304" pitchFamily="18" charset="0"/>
            </a:endParaRPr>
          </a:p>
        </p:txBody>
      </p:sp>
      <p:pic>
        <p:nvPicPr>
          <p:cNvPr id="5" name="Imagine 4">
            <a:extLst>
              <a:ext uri="{FF2B5EF4-FFF2-40B4-BE49-F238E27FC236}">
                <a16:creationId xmlns:a16="http://schemas.microsoft.com/office/drawing/2014/main" id="{EBE94528-81DE-40A0-A178-D500D15400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6054" y="1401164"/>
            <a:ext cx="2838829" cy="4055671"/>
          </a:xfrm>
          <a:prstGeom prst="rect">
            <a:avLst/>
          </a:prstGeom>
          <a:noFill/>
          <a:ln>
            <a:noFill/>
          </a:ln>
        </p:spPr>
      </p:pic>
      <p:sp>
        <p:nvSpPr>
          <p:cNvPr id="7" name="CasetăText 6">
            <a:extLst>
              <a:ext uri="{FF2B5EF4-FFF2-40B4-BE49-F238E27FC236}">
                <a16:creationId xmlns:a16="http://schemas.microsoft.com/office/drawing/2014/main" id="{1C68A0D2-C3A4-4AF1-A89C-37F1260D0AAE}"/>
              </a:ext>
            </a:extLst>
          </p:cNvPr>
          <p:cNvSpPr txBox="1"/>
          <p:nvPr/>
        </p:nvSpPr>
        <p:spPr>
          <a:xfrm>
            <a:off x="4836628" y="1089668"/>
            <a:ext cx="6319318" cy="311496"/>
          </a:xfrm>
          <a:prstGeom prst="rect">
            <a:avLst/>
          </a:prstGeom>
          <a:noFill/>
        </p:spPr>
        <p:txBody>
          <a:bodyPr wrap="square">
            <a:spAutoFit/>
          </a:bodyPr>
          <a:lstStyle/>
          <a:p>
            <a:pPr marL="342900" lvl="0" indent="-342900">
              <a:lnSpc>
                <a:spcPct val="107000"/>
              </a:lnSpc>
              <a:spcAft>
                <a:spcPts val="800"/>
              </a:spcAft>
              <a:buClr>
                <a:srgbClr val="00B0F0"/>
              </a:buClr>
              <a:buFont typeface="Wingdings" panose="05000000000000000000" pitchFamily="2" charset="2"/>
              <a:buChar char=""/>
            </a:pP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Pasul 1</a:t>
            </a:r>
            <a:r>
              <a:rPr lang="ro-RO" sz="1400" b="1" dirty="0">
                <a:solidFill>
                  <a:srgbClr val="333333"/>
                </a:solidFill>
                <a:effectLst/>
                <a:latin typeface="Roboto Mono" panose="020B0604020202020204" charset="0"/>
                <a:ea typeface="Roboto Mono" panose="020B0604020202020204" charset="0"/>
                <a:cs typeface="Times New Roman" panose="02020603050405020304" pitchFamily="18" charset="0"/>
              </a:rPr>
              <a:t>1</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Atașare</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buton</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și</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potențiometru</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a:t>
            </a:r>
            <a:endParaRPr lang="ro-RO" sz="1200" dirty="0">
              <a:effectLst/>
              <a:latin typeface="Roboto Mono" panose="020B0604020202020204" charset="0"/>
              <a:ea typeface="Roboto Mono" panose="020B0604020202020204" charset="0"/>
              <a:cs typeface="Times New Roman" panose="02020603050405020304" pitchFamily="18" charset="0"/>
            </a:endParaRPr>
          </a:p>
        </p:txBody>
      </p:sp>
      <p:pic>
        <p:nvPicPr>
          <p:cNvPr id="8" name="Imagine 7">
            <a:extLst>
              <a:ext uri="{FF2B5EF4-FFF2-40B4-BE49-F238E27FC236}">
                <a16:creationId xmlns:a16="http://schemas.microsoft.com/office/drawing/2014/main" id="{A6EEA1C8-C919-4575-9D23-BAAFDE63D7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01164"/>
            <a:ext cx="3549170" cy="4213038"/>
          </a:xfrm>
          <a:prstGeom prst="rect">
            <a:avLst/>
          </a:prstGeom>
          <a:noFill/>
          <a:ln>
            <a:noFill/>
          </a:ln>
        </p:spPr>
      </p:pic>
    </p:spTree>
    <p:extLst>
      <p:ext uri="{BB962C8B-B14F-4D97-AF65-F5344CB8AC3E}">
        <p14:creationId xmlns:p14="http://schemas.microsoft.com/office/powerpoint/2010/main" val="10418732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ine 2">
            <a:extLst>
              <a:ext uri="{FF2B5EF4-FFF2-40B4-BE49-F238E27FC236}">
                <a16:creationId xmlns:a16="http://schemas.microsoft.com/office/drawing/2014/main" id="{B233539E-1E8F-4E55-B059-8EE5360394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4626" y="1082329"/>
            <a:ext cx="4727490" cy="4301322"/>
          </a:xfrm>
          <a:prstGeom prst="rect">
            <a:avLst/>
          </a:prstGeom>
          <a:noFill/>
          <a:ln>
            <a:noFill/>
          </a:ln>
        </p:spPr>
      </p:pic>
      <p:pic>
        <p:nvPicPr>
          <p:cNvPr id="4" name="Imagine 3">
            <a:extLst>
              <a:ext uri="{FF2B5EF4-FFF2-40B4-BE49-F238E27FC236}">
                <a16:creationId xmlns:a16="http://schemas.microsoft.com/office/drawing/2014/main" id="{74F309B8-095C-4CEB-BE04-3F025F661C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2491" y="1082329"/>
            <a:ext cx="5523959" cy="4301323"/>
          </a:xfrm>
          <a:prstGeom prst="rect">
            <a:avLst/>
          </a:prstGeom>
          <a:noFill/>
          <a:ln>
            <a:noFill/>
          </a:ln>
        </p:spPr>
      </p:pic>
    </p:spTree>
    <p:extLst>
      <p:ext uri="{BB962C8B-B14F-4D97-AF65-F5344CB8AC3E}">
        <p14:creationId xmlns:p14="http://schemas.microsoft.com/office/powerpoint/2010/main" val="1717339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ine 2">
            <a:extLst>
              <a:ext uri="{FF2B5EF4-FFF2-40B4-BE49-F238E27FC236}">
                <a16:creationId xmlns:a16="http://schemas.microsoft.com/office/drawing/2014/main" id="{75EC42EE-B896-4CF6-B39B-50504496EA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513" y="1028226"/>
            <a:ext cx="3649101" cy="4376691"/>
          </a:xfrm>
          <a:prstGeom prst="rect">
            <a:avLst/>
          </a:prstGeom>
          <a:noFill/>
          <a:ln>
            <a:noFill/>
          </a:ln>
        </p:spPr>
      </p:pic>
      <p:pic>
        <p:nvPicPr>
          <p:cNvPr id="4" name="Imagine 3">
            <a:extLst>
              <a:ext uri="{FF2B5EF4-FFF2-40B4-BE49-F238E27FC236}">
                <a16:creationId xmlns:a16="http://schemas.microsoft.com/office/drawing/2014/main" id="{02304A6A-A386-4E7C-A54B-1E63A6D5AB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2613" y="1028226"/>
            <a:ext cx="4270961" cy="4376691"/>
          </a:xfrm>
          <a:prstGeom prst="rect">
            <a:avLst/>
          </a:prstGeom>
          <a:noFill/>
          <a:ln>
            <a:noFill/>
          </a:ln>
        </p:spPr>
      </p:pic>
      <p:pic>
        <p:nvPicPr>
          <p:cNvPr id="5" name="Imagine 4">
            <a:extLst>
              <a:ext uri="{FF2B5EF4-FFF2-40B4-BE49-F238E27FC236}">
                <a16:creationId xmlns:a16="http://schemas.microsoft.com/office/drawing/2014/main" id="{A579B141-F7E2-4E06-BA20-2418335382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23574" y="1028226"/>
            <a:ext cx="3887653" cy="4376691"/>
          </a:xfrm>
          <a:prstGeom prst="rect">
            <a:avLst/>
          </a:prstGeom>
          <a:noFill/>
          <a:ln>
            <a:noFill/>
          </a:ln>
        </p:spPr>
      </p:pic>
    </p:spTree>
    <p:extLst>
      <p:ext uri="{BB962C8B-B14F-4D97-AF65-F5344CB8AC3E}">
        <p14:creationId xmlns:p14="http://schemas.microsoft.com/office/powerpoint/2010/main" val="22672539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ine 2">
            <a:extLst>
              <a:ext uri="{FF2B5EF4-FFF2-40B4-BE49-F238E27FC236}">
                <a16:creationId xmlns:a16="http://schemas.microsoft.com/office/drawing/2014/main" id="{265A9C03-E91A-4B4D-8947-346C30B567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9132" y="1093629"/>
            <a:ext cx="3885281" cy="4276996"/>
          </a:xfrm>
          <a:prstGeom prst="rect">
            <a:avLst/>
          </a:prstGeom>
          <a:noFill/>
          <a:ln>
            <a:noFill/>
          </a:ln>
        </p:spPr>
      </p:pic>
      <p:pic>
        <p:nvPicPr>
          <p:cNvPr id="4" name="Imagine 3">
            <a:extLst>
              <a:ext uri="{FF2B5EF4-FFF2-40B4-BE49-F238E27FC236}">
                <a16:creationId xmlns:a16="http://schemas.microsoft.com/office/drawing/2014/main" id="{0C3541E3-50C7-4781-8324-96327C6749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37739" y="1093629"/>
            <a:ext cx="5563045" cy="4240411"/>
          </a:xfrm>
          <a:prstGeom prst="rect">
            <a:avLst/>
          </a:prstGeom>
          <a:noFill/>
          <a:ln>
            <a:noFill/>
          </a:ln>
        </p:spPr>
      </p:pic>
    </p:spTree>
    <p:extLst>
      <p:ext uri="{BB962C8B-B14F-4D97-AF65-F5344CB8AC3E}">
        <p14:creationId xmlns:p14="http://schemas.microsoft.com/office/powerpoint/2010/main" val="19136452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ine 2">
            <a:extLst>
              <a:ext uri="{FF2B5EF4-FFF2-40B4-BE49-F238E27FC236}">
                <a16:creationId xmlns:a16="http://schemas.microsoft.com/office/drawing/2014/main" id="{08265630-D98B-4D7D-82DF-E933E3C532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529114" y="62453"/>
            <a:ext cx="4341286" cy="6307437"/>
          </a:xfrm>
          <a:prstGeom prst="rect">
            <a:avLst/>
          </a:prstGeom>
          <a:noFill/>
          <a:ln>
            <a:noFill/>
          </a:ln>
        </p:spPr>
      </p:pic>
      <p:pic>
        <p:nvPicPr>
          <p:cNvPr id="4" name="Imagine 3">
            <a:extLst>
              <a:ext uri="{FF2B5EF4-FFF2-40B4-BE49-F238E27FC236}">
                <a16:creationId xmlns:a16="http://schemas.microsoft.com/office/drawing/2014/main" id="{495F8699-5434-4333-93AE-B2448EF7F321}"/>
              </a:ext>
            </a:extLst>
          </p:cNvPr>
          <p:cNvPicPr>
            <a:picLocks noChangeAspect="1"/>
          </p:cNvPicPr>
          <p:nvPr/>
        </p:nvPicPr>
        <p:blipFill>
          <a:blip r:embed="rId3"/>
          <a:stretch>
            <a:fillRect/>
          </a:stretch>
        </p:blipFill>
        <p:spPr>
          <a:xfrm>
            <a:off x="6853476" y="1045528"/>
            <a:ext cx="4302437" cy="4341287"/>
          </a:xfrm>
          <a:prstGeom prst="rect">
            <a:avLst/>
          </a:prstGeom>
        </p:spPr>
      </p:pic>
    </p:spTree>
    <p:extLst>
      <p:ext uri="{BB962C8B-B14F-4D97-AF65-F5344CB8AC3E}">
        <p14:creationId xmlns:p14="http://schemas.microsoft.com/office/powerpoint/2010/main" val="1064361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ine 2">
            <a:extLst>
              <a:ext uri="{FF2B5EF4-FFF2-40B4-BE49-F238E27FC236}">
                <a16:creationId xmlns:a16="http://schemas.microsoft.com/office/drawing/2014/main" id="{EB1EA9F8-D072-4FC6-A3FC-DA56D6990F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75114" y="1051657"/>
            <a:ext cx="5245021" cy="4328060"/>
          </a:xfrm>
          <a:prstGeom prst="rect">
            <a:avLst/>
          </a:prstGeom>
          <a:noFill/>
          <a:ln>
            <a:noFill/>
          </a:ln>
        </p:spPr>
      </p:pic>
    </p:spTree>
    <p:extLst>
      <p:ext uri="{BB962C8B-B14F-4D97-AF65-F5344CB8AC3E}">
        <p14:creationId xmlns:p14="http://schemas.microsoft.com/office/powerpoint/2010/main" val="37499898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8" name="Google Shape;408;p19"/>
          <p:cNvSpPr txBox="1">
            <a:spLocks noGrp="1"/>
          </p:cNvSpPr>
          <p:nvPr>
            <p:ph type="body" idx="1"/>
          </p:nvPr>
        </p:nvSpPr>
        <p:spPr>
          <a:xfrm>
            <a:off x="772664" y="1899320"/>
            <a:ext cx="5673856" cy="867900"/>
          </a:xfrm>
          <a:prstGeom prst="rect">
            <a:avLst/>
          </a:prstGeom>
        </p:spPr>
        <p:txBody>
          <a:bodyPr spcFirstLastPara="1" wrap="square" lIns="121900" tIns="121900" rIns="121900" bIns="121900" anchor="t" anchorCtr="0">
            <a:noAutofit/>
          </a:bodyPr>
          <a:lstStyle/>
          <a:p>
            <a:pPr indent="457200" algn="just">
              <a:lnSpc>
                <a:spcPct val="107000"/>
              </a:lnSpc>
              <a:spcAft>
                <a:spcPts val="800"/>
              </a:spcAft>
            </a:pPr>
            <a:r>
              <a:rPr lang="ro-RO"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Robotica este știința care se ocupă cu tehnologia, proiectarea și fabricarea roboților. Robotica necesită cunoștințe de electronică, mecanică și programare, iar persoana care lucrează în acest domeniu a ajuns să fie cunoscută ca </a:t>
            </a:r>
            <a:r>
              <a:rPr lang="ro-RO"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robotician</a:t>
            </a:r>
            <a:r>
              <a:rPr lang="ro-RO"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Denumirea de robot a fost introdusa pentru prima oara de către </a:t>
            </a:r>
            <a:r>
              <a:rPr lang="ro-RO" sz="180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3" tooltip="Karel Čapek"/>
              </a:rPr>
              <a:t>Karel </a:t>
            </a:r>
            <a:r>
              <a:rPr lang="ro-RO" sz="1800" u="none" strike="noStrike"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3" tooltip="Karel Čapek"/>
              </a:rPr>
              <a:t>Čapek</a:t>
            </a:r>
            <a:r>
              <a:rPr lang="ro-RO"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în anul 1921 în lucrarea sa "Roboții universali ai lui </a:t>
            </a:r>
            <a:r>
              <a:rPr lang="ro-RO"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Rossum</a:t>
            </a:r>
            <a:r>
              <a:rPr lang="ro-RO"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în 1921 plecând de la cuvântul ROBOTA, munca, activitate de rutina, preluat de către </a:t>
            </a:r>
            <a:r>
              <a:rPr lang="ro-RO" sz="180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4" tooltip="Isaac Asimov"/>
              </a:rPr>
              <a:t>Isaac Asimov</a:t>
            </a:r>
            <a:r>
              <a:rPr lang="ro-RO"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în povestirea </a:t>
            </a:r>
            <a:r>
              <a:rPr lang="ro-RO" sz="1800" u="none" strike="noStrike"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5" tooltip="SF"/>
              </a:rPr>
              <a:t>științifico</a:t>
            </a:r>
            <a:r>
              <a:rPr lang="ro-RO" sz="180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5" tooltip="SF"/>
              </a:rPr>
              <a:t>-fantastică</a:t>
            </a:r>
            <a:r>
              <a:rPr lang="ro-RO"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ro-RO" sz="180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6" tooltip="Fuga în cerc — pagină inexistentă"/>
              </a:rPr>
              <a:t>Fuga în cerc</a:t>
            </a:r>
            <a:r>
              <a:rPr lang="ro-RO"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(1941).</a:t>
            </a:r>
            <a:endParaRPr lang="ro-RO" sz="18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10" name="Google Shape;410;p19"/>
          <p:cNvGrpSpPr/>
          <p:nvPr/>
        </p:nvGrpSpPr>
        <p:grpSpPr>
          <a:xfrm>
            <a:off x="4568697" y="5245097"/>
            <a:ext cx="1061241" cy="1040222"/>
            <a:chOff x="4568697" y="5245097"/>
            <a:chExt cx="1061241" cy="1040222"/>
          </a:xfrm>
        </p:grpSpPr>
        <p:grpSp>
          <p:nvGrpSpPr>
            <p:cNvPr id="411" name="Google Shape;411;p19"/>
            <p:cNvGrpSpPr/>
            <p:nvPr/>
          </p:nvGrpSpPr>
          <p:grpSpPr>
            <a:xfrm>
              <a:off x="4568697" y="5245097"/>
              <a:ext cx="719170" cy="701656"/>
              <a:chOff x="7044125" y="4266813"/>
              <a:chExt cx="1967095" cy="1919190"/>
            </a:xfrm>
          </p:grpSpPr>
          <p:sp>
            <p:nvSpPr>
              <p:cNvPr id="412" name="Google Shape;412;p19"/>
              <p:cNvSpPr/>
              <p:nvPr/>
            </p:nvSpPr>
            <p:spPr>
              <a:xfrm>
                <a:off x="7271874" y="4466242"/>
                <a:ext cx="495300" cy="507900"/>
              </a:xfrm>
              <a:prstGeom prst="ellipse">
                <a:avLst/>
              </a:pr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a:off x="7780013" y="4266813"/>
                <a:ext cx="495300" cy="507900"/>
              </a:xfrm>
              <a:prstGeom prst="ellipse">
                <a:avLst/>
              </a:prstGeom>
              <a:solidFill>
                <a:srgbClr val="EAEA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4" name="Google Shape;414;p19"/>
              <p:cNvSpPr/>
              <p:nvPr/>
            </p:nvSpPr>
            <p:spPr>
              <a:xfrm>
                <a:off x="8288165" y="4474492"/>
                <a:ext cx="495300" cy="507900"/>
              </a:xfrm>
              <a:prstGeom prst="ellipse">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5" name="Google Shape;415;p19"/>
              <p:cNvSpPr/>
              <p:nvPr/>
            </p:nvSpPr>
            <p:spPr>
              <a:xfrm>
                <a:off x="8515920" y="4982390"/>
                <a:ext cx="495300" cy="507900"/>
              </a:xfrm>
              <a:prstGeom prst="ellipse">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6" name="Google Shape;416;p19"/>
              <p:cNvSpPr/>
              <p:nvPr/>
            </p:nvSpPr>
            <p:spPr>
              <a:xfrm>
                <a:off x="8288181" y="5498557"/>
                <a:ext cx="495300" cy="507900"/>
              </a:xfrm>
              <a:prstGeom prst="ellipse">
                <a:avLst/>
              </a:pr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7" name="Google Shape;417;p19"/>
              <p:cNvSpPr/>
              <p:nvPr/>
            </p:nvSpPr>
            <p:spPr>
              <a:xfrm>
                <a:off x="7780013" y="5678102"/>
                <a:ext cx="495300" cy="507900"/>
              </a:xfrm>
              <a:prstGeom prst="ellipse">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8" name="Google Shape;418;p19"/>
              <p:cNvSpPr/>
              <p:nvPr/>
            </p:nvSpPr>
            <p:spPr>
              <a:xfrm>
                <a:off x="7271880" y="5498539"/>
                <a:ext cx="495300" cy="5079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9" name="Google Shape;419;p19"/>
              <p:cNvSpPr/>
              <p:nvPr/>
            </p:nvSpPr>
            <p:spPr>
              <a:xfrm>
                <a:off x="7044125" y="4982408"/>
                <a:ext cx="495300" cy="5079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19"/>
            <p:cNvSpPr/>
            <p:nvPr/>
          </p:nvSpPr>
          <p:spPr>
            <a:xfrm>
              <a:off x="5116044" y="5771425"/>
              <a:ext cx="513894" cy="513894"/>
            </a:xfrm>
            <a:custGeom>
              <a:avLst/>
              <a:gdLst/>
              <a:ahLst/>
              <a:cxnLst/>
              <a:rect l="l" t="t" r="r" b="b"/>
              <a:pathLst>
                <a:path w="7441" h="7441" extrusionOk="0">
                  <a:moveTo>
                    <a:pt x="232" y="1"/>
                  </a:moveTo>
                  <a:cubicBezTo>
                    <a:pt x="107" y="1"/>
                    <a:pt x="0" y="108"/>
                    <a:pt x="0" y="233"/>
                  </a:cubicBezTo>
                  <a:cubicBezTo>
                    <a:pt x="0" y="268"/>
                    <a:pt x="18" y="286"/>
                    <a:pt x="18" y="304"/>
                  </a:cubicBezTo>
                  <a:lnTo>
                    <a:pt x="2284" y="7138"/>
                  </a:lnTo>
                  <a:cubicBezTo>
                    <a:pt x="2327" y="7237"/>
                    <a:pt x="2415" y="7291"/>
                    <a:pt x="2512" y="7291"/>
                  </a:cubicBezTo>
                  <a:cubicBezTo>
                    <a:pt x="2537" y="7291"/>
                    <a:pt x="2562" y="7288"/>
                    <a:pt x="2588" y="7280"/>
                  </a:cubicBezTo>
                  <a:cubicBezTo>
                    <a:pt x="2641" y="7263"/>
                    <a:pt x="2695" y="7209"/>
                    <a:pt x="2730" y="7138"/>
                  </a:cubicBezTo>
                  <a:lnTo>
                    <a:pt x="3587" y="4765"/>
                  </a:lnTo>
                  <a:lnTo>
                    <a:pt x="6263" y="7441"/>
                  </a:lnTo>
                  <a:lnTo>
                    <a:pt x="7441" y="6263"/>
                  </a:lnTo>
                  <a:lnTo>
                    <a:pt x="4764" y="3587"/>
                  </a:lnTo>
                  <a:lnTo>
                    <a:pt x="7137" y="2731"/>
                  </a:lnTo>
                  <a:cubicBezTo>
                    <a:pt x="7262" y="2677"/>
                    <a:pt x="7316" y="2552"/>
                    <a:pt x="7280" y="2427"/>
                  </a:cubicBezTo>
                  <a:cubicBezTo>
                    <a:pt x="7262" y="2374"/>
                    <a:pt x="7191" y="2302"/>
                    <a:pt x="7137" y="2284"/>
                  </a:cubicBezTo>
                  <a:lnTo>
                    <a:pt x="304" y="18"/>
                  </a:lnTo>
                  <a:cubicBezTo>
                    <a:pt x="286" y="1"/>
                    <a:pt x="250" y="1"/>
                    <a:pt x="232" y="1"/>
                  </a:cubicBezTo>
                  <a:close/>
                </a:path>
              </a:pathLst>
            </a:custGeom>
            <a:solidFill>
              <a:schemeClr val="accen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România, campioană mondială la robotică - Editia de Dimineata">
            <a:extLst>
              <a:ext uri="{FF2B5EF4-FFF2-40B4-BE49-F238E27FC236}">
                <a16:creationId xmlns:a16="http://schemas.microsoft.com/office/drawing/2014/main" id="{1F0FCE39-BDF9-4C64-AEE2-907EE1DB19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5610" y="1727835"/>
            <a:ext cx="4476750" cy="2524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0885BA08-7BB1-4E42-8765-B4CCEAA2F2C3}"/>
              </a:ext>
            </a:extLst>
          </p:cNvPr>
          <p:cNvSpPr>
            <a:spLocks noGrp="1"/>
          </p:cNvSpPr>
          <p:nvPr>
            <p:ph type="title"/>
          </p:nvPr>
        </p:nvSpPr>
        <p:spPr>
          <a:xfrm rot="10800000" flipV="1">
            <a:off x="1346145" y="2103120"/>
            <a:ext cx="5249100" cy="1163920"/>
          </a:xfrm>
        </p:spPr>
        <p:txBody>
          <a:bodyPr/>
          <a:lstStyle/>
          <a:p>
            <a:r>
              <a:rPr lang="en-US" sz="1800" b="1" kern="0" dirty="0">
                <a:effectLst/>
                <a:latin typeface="Press Start 2P" panose="020B0604020202020204" charset="0"/>
                <a:ea typeface="Times New Roman" panose="02020603050405020304" pitchFamily="18" charset="0"/>
              </a:rPr>
              <a:t>Program – </a:t>
            </a:r>
            <a:r>
              <a:rPr lang="en-US" sz="1800" b="1" kern="0" dirty="0" err="1">
                <a:effectLst/>
                <a:latin typeface="Press Start 2P" panose="020B0604020202020204" charset="0"/>
                <a:ea typeface="Times New Roman" panose="02020603050405020304" pitchFamily="18" charset="0"/>
              </a:rPr>
              <a:t>Obstacole</a:t>
            </a:r>
            <a:br>
              <a:rPr lang="ro-RO" sz="1800" b="1" kern="0" dirty="0">
                <a:effectLst/>
                <a:latin typeface="Press Start 2P" panose="020B0604020202020204" charset="0"/>
                <a:ea typeface="Times New Roman" panose="02020603050405020304" pitchFamily="18" charset="0"/>
              </a:rPr>
            </a:br>
            <a:endParaRPr lang="ro-RO" dirty="0">
              <a:latin typeface="Press Start 2P" panose="020B0604020202020204" charset="0"/>
            </a:endParaRPr>
          </a:p>
        </p:txBody>
      </p:sp>
      <p:sp>
        <p:nvSpPr>
          <p:cNvPr id="3" name="Substituent text 2">
            <a:extLst>
              <a:ext uri="{FF2B5EF4-FFF2-40B4-BE49-F238E27FC236}">
                <a16:creationId xmlns:a16="http://schemas.microsoft.com/office/drawing/2014/main" id="{2FAF9333-838F-4993-AA47-04A1E2BE19D9}"/>
              </a:ext>
            </a:extLst>
          </p:cNvPr>
          <p:cNvSpPr>
            <a:spLocks noGrp="1"/>
          </p:cNvSpPr>
          <p:nvPr>
            <p:ph type="body" idx="1"/>
          </p:nvPr>
        </p:nvSpPr>
        <p:spPr>
          <a:xfrm>
            <a:off x="995625" y="3088040"/>
            <a:ext cx="5249100" cy="1735800"/>
          </a:xfrm>
        </p:spPr>
        <p:txBody>
          <a:bodyPr/>
          <a:lstStyle/>
          <a:p>
            <a:r>
              <a:rPr lang="en-US" sz="1800" dirty="0" err="1">
                <a:solidFill>
                  <a:srgbClr val="333333"/>
                </a:solidFill>
                <a:effectLst/>
                <a:latin typeface="Times New Roman" panose="02020603050405020304" pitchFamily="18" charset="0"/>
                <a:ea typeface="Calibri" panose="020F0502020204030204" pitchFamily="34" charset="0"/>
              </a:rPr>
              <a:t>Robotul</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pornește</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încet</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și</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crește</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viteza</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treptat</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cât</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timp</a:t>
            </a:r>
            <a:r>
              <a:rPr lang="en-US" sz="1800" dirty="0">
                <a:solidFill>
                  <a:srgbClr val="333333"/>
                </a:solidFill>
                <a:effectLst/>
                <a:latin typeface="Times New Roman" panose="02020603050405020304" pitchFamily="18" charset="0"/>
                <a:ea typeface="Calibri" panose="020F0502020204030204" pitchFamily="34" charset="0"/>
              </a:rPr>
              <a:t> nu </a:t>
            </a:r>
            <a:r>
              <a:rPr lang="en-US" sz="1800" dirty="0" err="1">
                <a:solidFill>
                  <a:srgbClr val="333333"/>
                </a:solidFill>
                <a:effectLst/>
                <a:latin typeface="Times New Roman" panose="02020603050405020304" pitchFamily="18" charset="0"/>
                <a:ea typeface="Calibri" panose="020F0502020204030204" pitchFamily="34" charset="0"/>
              </a:rPr>
              <a:t>detectează</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niciun</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obstacol</a:t>
            </a:r>
            <a:r>
              <a:rPr lang="en-US" sz="1800" dirty="0">
                <a:solidFill>
                  <a:srgbClr val="333333"/>
                </a:solidFill>
                <a:effectLst/>
                <a:latin typeface="Times New Roman" panose="02020603050405020304" pitchFamily="18" charset="0"/>
                <a:ea typeface="Calibri" panose="020F0502020204030204" pitchFamily="34" charset="0"/>
              </a:rPr>
              <a:t>. La </a:t>
            </a:r>
            <a:r>
              <a:rPr lang="en-US" sz="1800" dirty="0" err="1">
                <a:solidFill>
                  <a:srgbClr val="333333"/>
                </a:solidFill>
                <a:effectLst/>
                <a:latin typeface="Times New Roman" panose="02020603050405020304" pitchFamily="18" charset="0"/>
                <a:ea typeface="Calibri" panose="020F0502020204030204" pitchFamily="34" charset="0"/>
              </a:rPr>
              <a:t>aproprierea</a:t>
            </a:r>
            <a:r>
              <a:rPr lang="en-US" sz="1800" dirty="0">
                <a:solidFill>
                  <a:srgbClr val="333333"/>
                </a:solidFill>
                <a:effectLst/>
                <a:latin typeface="Times New Roman" panose="02020603050405020304" pitchFamily="18" charset="0"/>
                <a:ea typeface="Calibri" panose="020F0502020204030204" pitchFamily="34" charset="0"/>
              </a:rPr>
              <a:t> de un </a:t>
            </a:r>
            <a:r>
              <a:rPr lang="en-US" sz="1800" dirty="0" err="1">
                <a:solidFill>
                  <a:srgbClr val="333333"/>
                </a:solidFill>
                <a:effectLst/>
                <a:latin typeface="Times New Roman" panose="02020603050405020304" pitchFamily="18" charset="0"/>
                <a:ea typeface="Calibri" panose="020F0502020204030204" pitchFamily="34" charset="0"/>
              </a:rPr>
              <a:t>obstacol</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începe</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să</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reducă</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viteza</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și</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îl</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ocolește</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Pentru</a:t>
            </a:r>
            <a:r>
              <a:rPr lang="en-US" sz="1800" dirty="0">
                <a:solidFill>
                  <a:srgbClr val="333333"/>
                </a:solidFill>
                <a:effectLst/>
                <a:latin typeface="Times New Roman" panose="02020603050405020304" pitchFamily="18" charset="0"/>
                <a:ea typeface="Calibri" panose="020F0502020204030204" pitchFamily="34" charset="0"/>
              </a:rPr>
              <a:t> a </a:t>
            </a:r>
            <a:r>
              <a:rPr lang="en-US" sz="1800" dirty="0" err="1">
                <a:solidFill>
                  <a:srgbClr val="333333"/>
                </a:solidFill>
                <a:effectLst/>
                <a:latin typeface="Times New Roman" panose="02020603050405020304" pitchFamily="18" charset="0"/>
                <a:ea typeface="Calibri" panose="020F0502020204030204" pitchFamily="34" charset="0"/>
              </a:rPr>
              <a:t>evita</a:t>
            </a:r>
            <a:r>
              <a:rPr lang="en-US" sz="1800" dirty="0">
                <a:solidFill>
                  <a:srgbClr val="333333"/>
                </a:solidFill>
                <a:effectLst/>
                <a:latin typeface="Times New Roman" panose="02020603050405020304" pitchFamily="18" charset="0"/>
                <a:ea typeface="Calibri" panose="020F0502020204030204" pitchFamily="34" charset="0"/>
              </a:rPr>
              <a:t> un </a:t>
            </a:r>
            <a:r>
              <a:rPr lang="en-US" sz="1800" dirty="0" err="1">
                <a:solidFill>
                  <a:srgbClr val="333333"/>
                </a:solidFill>
                <a:effectLst/>
                <a:latin typeface="Times New Roman" panose="02020603050405020304" pitchFamily="18" charset="0"/>
                <a:ea typeface="Calibri" panose="020F0502020204030204" pitchFamily="34" charset="0"/>
              </a:rPr>
              <a:t>obstacol</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robotul</a:t>
            </a:r>
            <a:r>
              <a:rPr lang="en-US" sz="1800" dirty="0">
                <a:solidFill>
                  <a:srgbClr val="333333"/>
                </a:solidFill>
                <a:effectLst/>
                <a:latin typeface="Times New Roman" panose="02020603050405020304" pitchFamily="18" charset="0"/>
                <a:ea typeface="Calibri" panose="020F0502020204030204" pitchFamily="34" charset="0"/>
              </a:rPr>
              <a:t> merge </a:t>
            </a:r>
            <a:r>
              <a:rPr lang="en-US" sz="1800" dirty="0" err="1">
                <a:solidFill>
                  <a:srgbClr val="333333"/>
                </a:solidFill>
                <a:effectLst/>
                <a:latin typeface="Times New Roman" panose="02020603050405020304" pitchFamily="18" charset="0"/>
                <a:ea typeface="Calibri" panose="020F0502020204030204" pitchFamily="34" charset="0"/>
              </a:rPr>
              <a:t>puțin</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în</a:t>
            </a:r>
            <a:r>
              <a:rPr lang="en-US" sz="1800" dirty="0">
                <a:solidFill>
                  <a:srgbClr val="333333"/>
                </a:solidFill>
                <a:effectLst/>
                <a:latin typeface="Times New Roman" panose="02020603050405020304" pitchFamily="18" charset="0"/>
                <a:ea typeface="Calibri" panose="020F0502020204030204" pitchFamily="34" charset="0"/>
              </a:rPr>
              <a:t> spate </a:t>
            </a:r>
            <a:r>
              <a:rPr lang="en-US" sz="1800" dirty="0" err="1">
                <a:solidFill>
                  <a:srgbClr val="333333"/>
                </a:solidFill>
                <a:effectLst/>
                <a:latin typeface="Times New Roman" panose="02020603050405020304" pitchFamily="18" charset="0"/>
                <a:ea typeface="Calibri" panose="020F0502020204030204" pitchFamily="34" charset="0"/>
              </a:rPr>
              <a:t>și</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virează</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stânga</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sau</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dreapta</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Pentru</a:t>
            </a:r>
            <a:r>
              <a:rPr lang="en-US" sz="1800" dirty="0">
                <a:solidFill>
                  <a:srgbClr val="333333"/>
                </a:solidFill>
                <a:effectLst/>
                <a:latin typeface="Times New Roman" panose="02020603050405020304" pitchFamily="18" charset="0"/>
                <a:ea typeface="Calibri" panose="020F0502020204030204" pitchFamily="34" charset="0"/>
              </a:rPr>
              <a:t> a </a:t>
            </a:r>
            <a:r>
              <a:rPr lang="en-US" sz="1800" dirty="0" err="1">
                <a:solidFill>
                  <a:srgbClr val="333333"/>
                </a:solidFill>
                <a:effectLst/>
                <a:latin typeface="Times New Roman" panose="02020603050405020304" pitchFamily="18" charset="0"/>
                <a:ea typeface="Calibri" panose="020F0502020204030204" pitchFamily="34" charset="0"/>
              </a:rPr>
              <a:t>marca</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mersul</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inapoi</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va</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porni</a:t>
            </a:r>
            <a:r>
              <a:rPr lang="en-US" sz="1800" dirty="0">
                <a:solidFill>
                  <a:srgbClr val="333333"/>
                </a:solidFill>
                <a:effectLst/>
                <a:latin typeface="Times New Roman" panose="02020603050405020304" pitchFamily="18" charset="0"/>
                <a:ea typeface="Calibri" panose="020F0502020204030204" pitchFamily="34" charset="0"/>
              </a:rPr>
              <a:t> un led.</a:t>
            </a:r>
            <a:endParaRPr lang="ro-RO" dirty="0"/>
          </a:p>
        </p:txBody>
      </p:sp>
      <p:pic>
        <p:nvPicPr>
          <p:cNvPr id="1026" name="Picture 2" descr="Robot automat cu senzor obstacole">
            <a:extLst>
              <a:ext uri="{FF2B5EF4-FFF2-40B4-BE49-F238E27FC236}">
                <a16:creationId xmlns:a16="http://schemas.microsoft.com/office/drawing/2014/main" id="{87F0DCD3-72F7-414B-B63C-75FFD7652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2755" y="983015"/>
            <a:ext cx="4286250" cy="421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198262"/>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AE32C40C-7EBA-4467-8CDD-51B09B3F52A7}"/>
              </a:ext>
            </a:extLst>
          </p:cNvPr>
          <p:cNvSpPr>
            <a:spLocks noGrp="1"/>
          </p:cNvSpPr>
          <p:nvPr>
            <p:ph type="title"/>
          </p:nvPr>
        </p:nvSpPr>
        <p:spPr>
          <a:xfrm>
            <a:off x="675591" y="299640"/>
            <a:ext cx="6030012" cy="1007700"/>
          </a:xfrm>
        </p:spPr>
        <p:txBody>
          <a:bodyPr/>
          <a:lstStyle/>
          <a:p>
            <a:r>
              <a:rPr lang="en-US" sz="1800" b="1" kern="0" dirty="0">
                <a:effectLst/>
                <a:latin typeface="Press Start 2P" panose="020B0604020202020204" charset="0"/>
                <a:ea typeface="Times New Roman" panose="02020603050405020304" pitchFamily="18" charset="0"/>
              </a:rPr>
              <a:t>Program- Line Follower</a:t>
            </a:r>
            <a:br>
              <a:rPr lang="ro-RO" sz="1800" b="1" kern="0" dirty="0">
                <a:effectLst/>
                <a:latin typeface="Times New Roman" panose="02020603050405020304" pitchFamily="18" charset="0"/>
                <a:ea typeface="Times New Roman" panose="02020603050405020304" pitchFamily="18" charset="0"/>
              </a:rPr>
            </a:br>
            <a:endParaRPr lang="ro-RO" dirty="0"/>
          </a:p>
        </p:txBody>
      </p:sp>
      <p:sp>
        <p:nvSpPr>
          <p:cNvPr id="3" name="Substituent text 2">
            <a:extLst>
              <a:ext uri="{FF2B5EF4-FFF2-40B4-BE49-F238E27FC236}">
                <a16:creationId xmlns:a16="http://schemas.microsoft.com/office/drawing/2014/main" id="{9D7E89EB-7350-44AF-B95A-484F7C81B500}"/>
              </a:ext>
            </a:extLst>
          </p:cNvPr>
          <p:cNvSpPr>
            <a:spLocks noGrp="1"/>
          </p:cNvSpPr>
          <p:nvPr>
            <p:ph type="body" idx="1"/>
          </p:nvPr>
        </p:nvSpPr>
        <p:spPr>
          <a:xfrm>
            <a:off x="492708" y="1628301"/>
            <a:ext cx="6212895" cy="1529680"/>
          </a:xfrm>
        </p:spPr>
        <p:txBody>
          <a:bodyPr/>
          <a:lstStyle/>
          <a:p>
            <a:pPr>
              <a:lnSpc>
                <a:spcPct val="107000"/>
              </a:lnSpc>
              <a:spcAft>
                <a:spcPts val="800"/>
              </a:spcAft>
            </a:pPr>
            <a:r>
              <a:rPr lang="en-US" sz="1600" b="1" dirty="0" err="1">
                <a:effectLst/>
                <a:latin typeface="Times New Roman" panose="02020603050405020304" pitchFamily="18" charset="0"/>
                <a:ea typeface="Calibri" panose="020F0502020204030204" pitchFamily="34" charset="0"/>
                <a:cs typeface="Times New Roman" panose="02020603050405020304" pitchFamily="18" charset="0"/>
              </a:rPr>
              <a:t>Principiul</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 de </a:t>
            </a:r>
            <a:r>
              <a:rPr lang="en-US" sz="1600" b="1" dirty="0" err="1">
                <a:effectLst/>
                <a:latin typeface="Times New Roman" panose="02020603050405020304" pitchFamily="18" charset="0"/>
                <a:ea typeface="Calibri" panose="020F0502020204030204" pitchFamily="34" charset="0"/>
                <a:cs typeface="Times New Roman" panose="02020603050405020304" pitchFamily="18" charset="0"/>
              </a:rPr>
              <a:t>funcționare</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ro-RO"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Clr>
                <a:srgbClr val="00B0F0"/>
              </a:buClr>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Se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citește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informația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de la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senzori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Se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vor</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primi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valorile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analogice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câte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una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de la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fiecare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senzor</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reprezentând</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intensitatea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luminii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reflectate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respective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recepționată</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de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senzor</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t>
            </a:r>
            <a:endParaRPr lang="ro-RO"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Clr>
                <a:srgbClr val="00B0F0"/>
              </a:buClr>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Se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verifică</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care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senzor</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se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află</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deasupra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benzii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se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compară</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fiecare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valoare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cu o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limită</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prestabilită</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În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cazul</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în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care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valoarea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este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mai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mică</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decât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acea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limită</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programul</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înțelege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că</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senzorul</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respectiv</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se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află</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deasupra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benzii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de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culoare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neagră</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În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acest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moment sunt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aprinse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și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LED-urile care se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găsesc</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deasupra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liniei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t>
            </a:r>
            <a:endParaRPr lang="ro-RO"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Clr>
                <a:srgbClr val="00B0F0"/>
              </a:buClr>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Se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ia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o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decizie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În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funcție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de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poziția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robotului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deasupra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linii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mai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în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stânga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în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dreapta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microcontrollerul</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acționează</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motorul</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în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mod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corespunzător</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Când</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robotul</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se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află</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mai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în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stânga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linii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motorul</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drept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încetinește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iar</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în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cazul</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în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care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robotul</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nu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mai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vede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deloc</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linia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acestuia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motorului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îi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este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schimbat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sensul</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pentru</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o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redresare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cât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mai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rapidă</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Pentru</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cazul</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în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care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robotul</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va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fi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mai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în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dreapta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liniei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este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exact pe dos.</a:t>
            </a:r>
            <a:endParaRPr lang="ro-RO"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ro-RO" sz="2000" dirty="0"/>
          </a:p>
        </p:txBody>
      </p:sp>
      <p:pic>
        <p:nvPicPr>
          <p:cNvPr id="4" name="Imagine 3">
            <a:extLst>
              <a:ext uri="{FF2B5EF4-FFF2-40B4-BE49-F238E27FC236}">
                <a16:creationId xmlns:a16="http://schemas.microsoft.com/office/drawing/2014/main" id="{F5059FDB-DB48-4F52-AD18-580E930DB9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12283" y="1128946"/>
            <a:ext cx="4396002" cy="4058070"/>
          </a:xfrm>
          <a:prstGeom prst="rect">
            <a:avLst/>
          </a:prstGeom>
          <a:noFill/>
        </p:spPr>
      </p:pic>
    </p:spTree>
    <p:extLst>
      <p:ext uri="{BB962C8B-B14F-4D97-AF65-F5344CB8AC3E}">
        <p14:creationId xmlns:p14="http://schemas.microsoft.com/office/powerpoint/2010/main" val="4852246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BC193506-11E9-47D7-8E04-B6A01143326C}"/>
              </a:ext>
            </a:extLst>
          </p:cNvPr>
          <p:cNvSpPr>
            <a:spLocks noGrp="1"/>
          </p:cNvSpPr>
          <p:nvPr>
            <p:ph type="ctrTitle"/>
          </p:nvPr>
        </p:nvSpPr>
        <p:spPr>
          <a:xfrm>
            <a:off x="3377010" y="938290"/>
            <a:ext cx="4075350" cy="829550"/>
          </a:xfrm>
        </p:spPr>
        <p:txBody>
          <a:bodyPr/>
          <a:lstStyle/>
          <a:p>
            <a:r>
              <a:rPr lang="ro-RO" dirty="0">
                <a:solidFill>
                  <a:schemeClr val="tx1"/>
                </a:solidFill>
              </a:rPr>
              <a:t>CONCLUZII</a:t>
            </a:r>
          </a:p>
        </p:txBody>
      </p:sp>
      <p:sp>
        <p:nvSpPr>
          <p:cNvPr id="4" name="CasetăText 3">
            <a:extLst>
              <a:ext uri="{FF2B5EF4-FFF2-40B4-BE49-F238E27FC236}">
                <a16:creationId xmlns:a16="http://schemas.microsoft.com/office/drawing/2014/main" id="{BB7E3733-9B23-4CFC-9DF2-42E2ADAAA8E6}"/>
              </a:ext>
            </a:extLst>
          </p:cNvPr>
          <p:cNvSpPr txBox="1"/>
          <p:nvPr/>
        </p:nvSpPr>
        <p:spPr>
          <a:xfrm>
            <a:off x="2933700" y="2353249"/>
            <a:ext cx="6324600" cy="4033027"/>
          </a:xfrm>
          <a:prstGeom prst="rect">
            <a:avLst/>
          </a:prstGeom>
          <a:noFill/>
        </p:spPr>
        <p:txBody>
          <a:bodyPr wrap="square">
            <a:spAutoFit/>
          </a:bodyPr>
          <a:lstStyle/>
          <a:p>
            <a:pPr indent="457200" algn="just">
              <a:lnSpc>
                <a:spcPct val="107000"/>
              </a:lnSpc>
              <a:spcAft>
                <a:spcPts val="800"/>
              </a:spcAft>
            </a:pPr>
            <a:r>
              <a:rPr lang="ro-RO" sz="1800" b="1" dirty="0">
                <a:effectLst/>
                <a:latin typeface="Times New Roman" panose="02020603050405020304" pitchFamily="18" charset="0"/>
                <a:ea typeface="Calibri" panose="020F0502020204030204" pitchFamily="34" charset="0"/>
                <a:cs typeface="Times New Roman" panose="02020603050405020304" pitchFamily="18" charset="0"/>
              </a:rPr>
              <a:t>Am fi luat un șasiu puțin mai mare, deoarece în momentul de față centrul de greutate nu este perfect centrat, mașina trăgând puțin stânga, însă acest lucru este corectat de senzorii IR care oferă turații corespunzătoare motoarelor pentru a urmări linia în mod corect. De asemenea, daca am fi dispus de mai mult spațiu, am fi alimentat motoarele la o tensiune mai mare, poate chiar o alimentare separată pentru acestea. Calibrarea robotului a fost dificilă si nu a fost prea ușor să găsim o valoare perfectă. Am fi luat niște roți mai mari întrucât unele curbe nu sunt făcute eficient, conform așteptărilor.</a:t>
            </a:r>
            <a:endParaRPr lang="ro-RO" sz="1600" b="1" dirty="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07000"/>
              </a:lnSpc>
              <a:spcAft>
                <a:spcPts val="800"/>
              </a:spcAft>
            </a:pPr>
            <a:r>
              <a:rPr lang="ro-RO" sz="1800" b="1" dirty="0">
                <a:effectLst/>
                <a:latin typeface="Times New Roman" panose="02020603050405020304" pitchFamily="18" charset="0"/>
                <a:ea typeface="Calibri" panose="020F0502020204030204" pitchFamily="34" charset="0"/>
                <a:cs typeface="Times New Roman" panose="02020603050405020304" pitchFamily="18" charset="0"/>
              </a:rPr>
              <a:t>	Per total, a fost o experiență interesantă pe care am 	repeta-o cu siguranță.</a:t>
            </a:r>
            <a:endParaRPr lang="ro-RO" sz="16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536439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D07ED7C4-0A84-4E0A-BE84-51090D678E5D}"/>
              </a:ext>
            </a:extLst>
          </p:cNvPr>
          <p:cNvSpPr>
            <a:spLocks noGrp="1"/>
          </p:cNvSpPr>
          <p:nvPr>
            <p:ph type="title"/>
          </p:nvPr>
        </p:nvSpPr>
        <p:spPr>
          <a:xfrm>
            <a:off x="1110450" y="2410645"/>
            <a:ext cx="10944390" cy="3304200"/>
          </a:xfrm>
        </p:spPr>
        <p:txBody>
          <a:bodyPr/>
          <a:lstStyle/>
          <a:p>
            <a:r>
              <a:rPr lang="ro-RO" dirty="0"/>
              <a:t>MULȚUMIM</a:t>
            </a:r>
            <a:br>
              <a:rPr lang="ro-RO" dirty="0"/>
            </a:br>
            <a:r>
              <a:rPr lang="ro-RO" dirty="0"/>
              <a:t> PENTRU ATENȚIA ACORDATĂ!</a:t>
            </a:r>
          </a:p>
        </p:txBody>
      </p:sp>
    </p:spTree>
    <p:extLst>
      <p:ext uri="{BB962C8B-B14F-4D97-AF65-F5344CB8AC3E}">
        <p14:creationId xmlns:p14="http://schemas.microsoft.com/office/powerpoint/2010/main" val="30290580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0"/>
          <p:cNvSpPr txBox="1">
            <a:spLocks noGrp="1"/>
          </p:cNvSpPr>
          <p:nvPr>
            <p:ph type="title"/>
          </p:nvPr>
        </p:nvSpPr>
        <p:spPr>
          <a:xfrm>
            <a:off x="1720049" y="2333475"/>
            <a:ext cx="9387900" cy="1007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ro-RO" dirty="0"/>
              <a:t>OPEN ROBERTA</a:t>
            </a:r>
            <a:endParaRPr dirty="0"/>
          </a:p>
        </p:txBody>
      </p:sp>
      <p:sp>
        <p:nvSpPr>
          <p:cNvPr id="426" name="Google Shape;426;p20"/>
          <p:cNvSpPr txBox="1">
            <a:spLocks noGrp="1"/>
          </p:cNvSpPr>
          <p:nvPr>
            <p:ph type="body" idx="1"/>
          </p:nvPr>
        </p:nvSpPr>
        <p:spPr>
          <a:xfrm>
            <a:off x="1720049" y="3516826"/>
            <a:ext cx="9387900" cy="2141100"/>
          </a:xfrm>
          <a:prstGeom prst="rect">
            <a:avLst/>
          </a:prstGeom>
        </p:spPr>
        <p:txBody>
          <a:bodyPr spcFirstLastPara="1" wrap="square" lIns="121900" tIns="121900" rIns="121900" bIns="121900" anchor="t" anchorCtr="0">
            <a:noAutofit/>
          </a:bodyPr>
          <a:lstStyle/>
          <a:p>
            <a:pPr marL="457200" lvl="0" indent="-381000" algn="l" rtl="0">
              <a:lnSpc>
                <a:spcPct val="200000"/>
              </a:lnSpc>
              <a:spcBef>
                <a:spcPts val="0"/>
              </a:spcBef>
              <a:spcAft>
                <a:spcPts val="0"/>
              </a:spcAft>
              <a:buSzPts val="2400"/>
              <a:buChar char="➔"/>
            </a:pPr>
            <a:r>
              <a:rPr lang="ro-RO" sz="1400" b="1" i="0" dirty="0">
                <a:solidFill>
                  <a:srgbClr val="202122"/>
                </a:solidFill>
                <a:effectLst/>
                <a:latin typeface="Arial" panose="020B0604020202020204" pitchFamily="34" charset="0"/>
              </a:rPr>
              <a:t>Open Roberta</a:t>
            </a:r>
            <a:r>
              <a:rPr lang="ro-RO" sz="1400" b="0" i="0" dirty="0">
                <a:solidFill>
                  <a:srgbClr val="202122"/>
                </a:solidFill>
                <a:effectLst/>
                <a:latin typeface="Arial" panose="020B0604020202020204" pitchFamily="34" charset="0"/>
              </a:rPr>
              <a:t> este un proiect din cadrul inițiativei germane de educație „Roberta—</a:t>
            </a:r>
            <a:r>
              <a:rPr lang="ro-RO" sz="1400" b="0" i="0" dirty="0" err="1">
                <a:solidFill>
                  <a:srgbClr val="202122"/>
                </a:solidFill>
                <a:effectLst/>
                <a:latin typeface="Arial" panose="020B0604020202020204" pitchFamily="34" charset="0"/>
              </a:rPr>
              <a:t>Learning</a:t>
            </a:r>
            <a:r>
              <a:rPr lang="ro-RO" sz="1400" b="0" i="0" dirty="0">
                <a:solidFill>
                  <a:srgbClr val="202122"/>
                </a:solidFill>
                <a:effectLst/>
                <a:latin typeface="Arial" panose="020B0604020202020204" pitchFamily="34" charset="0"/>
              </a:rPr>
              <a:t> </a:t>
            </a:r>
            <a:r>
              <a:rPr lang="ro-RO" sz="1400" b="0" i="0" dirty="0" err="1">
                <a:solidFill>
                  <a:srgbClr val="202122"/>
                </a:solidFill>
                <a:effectLst/>
                <a:latin typeface="Arial" panose="020B0604020202020204" pitchFamily="34" charset="0"/>
              </a:rPr>
              <a:t>with</a:t>
            </a:r>
            <a:r>
              <a:rPr lang="ro-RO" sz="1400" b="0" i="0" dirty="0">
                <a:solidFill>
                  <a:srgbClr val="202122"/>
                </a:solidFill>
                <a:effectLst/>
                <a:latin typeface="Arial" panose="020B0604020202020204" pitchFamily="34" charset="0"/>
              </a:rPr>
              <a:t> </a:t>
            </a:r>
            <a:r>
              <a:rPr lang="ro-RO" sz="1400" b="0" i="0" dirty="0" err="1">
                <a:solidFill>
                  <a:srgbClr val="202122"/>
                </a:solidFill>
                <a:effectLst/>
                <a:latin typeface="Arial" panose="020B0604020202020204" pitchFamily="34" charset="0"/>
              </a:rPr>
              <a:t>robots</a:t>
            </a:r>
            <a:r>
              <a:rPr lang="ro-RO" sz="1400" b="0" i="0" dirty="0">
                <a:solidFill>
                  <a:srgbClr val="202122"/>
                </a:solidFill>
                <a:effectLst/>
                <a:latin typeface="Arial" panose="020B0604020202020204" pitchFamily="34" charset="0"/>
              </a:rPr>
              <a:t>”, inițiat de Fraunhofer IAIS, care este un institut aparținând </a:t>
            </a:r>
            <a:r>
              <a:rPr lang="ro-RO" sz="1400" b="0" i="0" u="none" strike="noStrike" dirty="0">
                <a:solidFill>
                  <a:srgbClr val="0645AD"/>
                </a:solidFill>
                <a:effectLst/>
                <a:latin typeface="Arial" panose="020B0604020202020204" pitchFamily="34" charset="0"/>
                <a:hlinkClick r:id="rId3" tooltip="Societatea Fraunhofer"/>
              </a:rPr>
              <a:t>Societății Fraunhofer</a:t>
            </a:r>
            <a:r>
              <a:rPr lang="ro-RO" sz="1400" b="0" i="0" dirty="0">
                <a:solidFill>
                  <a:srgbClr val="202122"/>
                </a:solidFill>
                <a:effectLst/>
                <a:latin typeface="Arial" panose="020B0604020202020204" pitchFamily="34" charset="0"/>
              </a:rPr>
              <a:t> . Cu Open Roberta Fraunhofer, IAIS încearcă să încurajeze copiii să codifice folosind roboți precum </a:t>
            </a:r>
            <a:r>
              <a:rPr lang="ro-RO" sz="1400" b="0" i="0" u="none" strike="noStrike" dirty="0" err="1">
                <a:solidFill>
                  <a:srgbClr val="0645AD"/>
                </a:solidFill>
                <a:effectLst/>
                <a:latin typeface="Arial" panose="020B0604020202020204" pitchFamily="34" charset="0"/>
                <a:hlinkClick r:id="rId4" tooltip="Lego Mindstorms"/>
              </a:rPr>
              <a:t>Lego</a:t>
            </a:r>
            <a:r>
              <a:rPr lang="ro-RO" sz="1400" b="0" i="0" u="none" strike="noStrike" dirty="0">
                <a:solidFill>
                  <a:srgbClr val="0645AD"/>
                </a:solidFill>
                <a:effectLst/>
                <a:latin typeface="Arial" panose="020B0604020202020204" pitchFamily="34" charset="0"/>
                <a:hlinkClick r:id="rId4" tooltip="Lego Mindstorms"/>
              </a:rPr>
              <a:t> </a:t>
            </a:r>
            <a:r>
              <a:rPr lang="ro-RO" sz="1400" b="0" i="0" u="none" strike="noStrike" dirty="0" err="1">
                <a:solidFill>
                  <a:srgbClr val="0645AD"/>
                </a:solidFill>
                <a:effectLst/>
                <a:latin typeface="Arial" panose="020B0604020202020204" pitchFamily="34" charset="0"/>
                <a:hlinkClick r:id="rId4" tooltip="Lego Mindstorms"/>
              </a:rPr>
              <a:t>Mindstorms</a:t>
            </a:r>
            <a:r>
              <a:rPr lang="ro-RO" sz="1400" b="0" i="0" dirty="0">
                <a:solidFill>
                  <a:srgbClr val="202122"/>
                </a:solidFill>
                <a:effectLst/>
                <a:latin typeface="Arial" panose="020B0604020202020204" pitchFamily="34" charset="0"/>
              </a:rPr>
              <a:t> și alte sisteme hardware programabile precum </a:t>
            </a:r>
            <a:r>
              <a:rPr lang="ro-RO" sz="1400" b="0" i="0" u="none" strike="noStrike" dirty="0" err="1">
                <a:solidFill>
                  <a:srgbClr val="0645AD"/>
                </a:solidFill>
                <a:effectLst/>
                <a:latin typeface="Arial" panose="020B0604020202020204" pitchFamily="34" charset="0"/>
                <a:hlinkClick r:id="rId5" tooltip="Arduino"/>
              </a:rPr>
              <a:t>Arduino</a:t>
            </a:r>
            <a:r>
              <a:rPr lang="ro-RO" sz="1400" b="0" i="0" dirty="0">
                <a:solidFill>
                  <a:srgbClr val="202122"/>
                </a:solidFill>
                <a:effectLst/>
                <a:latin typeface="Arial" panose="020B0604020202020204" pitchFamily="34" charset="0"/>
              </a:rPr>
              <a:t> , </a:t>
            </a:r>
            <a:r>
              <a:rPr lang="ro-RO" sz="1400" b="0" i="0" u="none" strike="noStrike" dirty="0">
                <a:solidFill>
                  <a:srgbClr val="0645AD"/>
                </a:solidFill>
                <a:effectLst/>
                <a:latin typeface="Arial" panose="020B0604020202020204" pitchFamily="34" charset="0"/>
                <a:hlinkClick r:id="rId6" tooltip="BBC micro:bit"/>
              </a:rPr>
              <a:t>BBC </a:t>
            </a:r>
            <a:r>
              <a:rPr lang="ro-RO" sz="1400" b="0" i="0" u="none" strike="noStrike" dirty="0" err="1">
                <a:solidFill>
                  <a:srgbClr val="0645AD"/>
                </a:solidFill>
                <a:effectLst/>
                <a:latin typeface="Arial" panose="020B0604020202020204" pitchFamily="34" charset="0"/>
                <a:hlinkClick r:id="rId6" tooltip="BBC micro:bit"/>
              </a:rPr>
              <a:t>micro:bit</a:t>
            </a:r>
            <a:r>
              <a:rPr lang="ro-RO" sz="1400" b="0" i="0" dirty="0">
                <a:solidFill>
                  <a:srgbClr val="202122"/>
                </a:solidFill>
                <a:effectLst/>
                <a:latin typeface="Arial" panose="020B0604020202020204" pitchFamily="34" charset="0"/>
              </a:rPr>
              <a:t> și </a:t>
            </a:r>
            <a:r>
              <a:rPr lang="ro-RO" sz="1400" b="0" i="0" u="none" strike="noStrike" dirty="0">
                <a:solidFill>
                  <a:srgbClr val="0645AD"/>
                </a:solidFill>
                <a:effectLst/>
                <a:latin typeface="Arial" panose="020B0604020202020204" pitchFamily="34" charset="0"/>
                <a:hlinkClick r:id="rId7" tooltip="Calliope mini"/>
              </a:rPr>
              <a:t>Calliope mini</a:t>
            </a:r>
            <a:r>
              <a:rPr lang="ro-RO" sz="1400" b="0" i="0" dirty="0">
                <a:solidFill>
                  <a:srgbClr val="202122"/>
                </a:solidFill>
                <a:effectLst/>
                <a:latin typeface="Arial" panose="020B0604020202020204" pitchFamily="34" charset="0"/>
              </a:rPr>
              <a:t> . Abordarea </a:t>
            </a:r>
            <a:r>
              <a:rPr lang="ro-RO" sz="1400" b="0" i="0" u="none" strike="noStrike" dirty="0" err="1">
                <a:solidFill>
                  <a:srgbClr val="0645AD"/>
                </a:solidFill>
                <a:effectLst/>
                <a:latin typeface="Arial" panose="020B0604020202020204" pitchFamily="34" charset="0"/>
                <a:hlinkClick r:id="rId8" tooltip="Cloud Computing"/>
              </a:rPr>
              <a:t>Cloud</a:t>
            </a:r>
            <a:r>
              <a:rPr lang="ro-RO" sz="1400" b="0" i="0" dirty="0">
                <a:solidFill>
                  <a:srgbClr val="202122"/>
                </a:solidFill>
                <a:effectLst/>
                <a:latin typeface="Arial" panose="020B0604020202020204" pitchFamily="34" charset="0"/>
              </a:rPr>
              <a:t> a Open Roberta </a:t>
            </a:r>
            <a:r>
              <a:rPr lang="ro-RO" sz="1400" b="0" i="0" dirty="0" err="1">
                <a:solidFill>
                  <a:srgbClr val="202122"/>
                </a:solidFill>
                <a:effectLst/>
                <a:latin typeface="Arial" panose="020B0604020202020204" pitchFamily="34" charset="0"/>
              </a:rPr>
              <a:t>Lab</a:t>
            </a:r>
            <a:r>
              <a:rPr lang="ro-RO" sz="1400" b="0" i="0" dirty="0">
                <a:solidFill>
                  <a:srgbClr val="202122"/>
                </a:solidFill>
                <a:effectLst/>
                <a:latin typeface="Arial" panose="020B0604020202020204" pitchFamily="34" charset="0"/>
              </a:rPr>
              <a:t> are scopul de a simplifica conceptele de programare și de a facilita profesorilor și școlilor să predea cum să codeze. </a:t>
            </a:r>
            <a:endParaRPr sz="1400" dirty="0"/>
          </a:p>
        </p:txBody>
      </p:sp>
      <p:pic>
        <p:nvPicPr>
          <p:cNvPr id="2052" name="Picture 4" descr="Open Roberta Lab">
            <a:extLst>
              <a:ext uri="{FF2B5EF4-FFF2-40B4-BE49-F238E27FC236}">
                <a16:creationId xmlns:a16="http://schemas.microsoft.com/office/drawing/2014/main" id="{99927823-6BF6-4EBA-9387-01F8C6273F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00925" y="2175706"/>
            <a:ext cx="3333750"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1"/>
          <p:cNvSpPr txBox="1">
            <a:spLocks noGrp="1"/>
          </p:cNvSpPr>
          <p:nvPr>
            <p:ph type="title"/>
          </p:nvPr>
        </p:nvSpPr>
        <p:spPr>
          <a:xfrm>
            <a:off x="1415250" y="823824"/>
            <a:ext cx="8445030" cy="911675"/>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ro-RO" sz="2400" dirty="0"/>
              <a:t>Limbajul </a:t>
            </a:r>
            <a:r>
              <a:rPr lang="ro-RO" sz="2400" dirty="0" err="1"/>
              <a:t>nepo</a:t>
            </a:r>
            <a:endParaRPr sz="2400" b="0" dirty="0"/>
          </a:p>
        </p:txBody>
      </p:sp>
      <p:sp>
        <p:nvSpPr>
          <p:cNvPr id="4" name="CasetăText 3">
            <a:extLst>
              <a:ext uri="{FF2B5EF4-FFF2-40B4-BE49-F238E27FC236}">
                <a16:creationId xmlns:a16="http://schemas.microsoft.com/office/drawing/2014/main" id="{FB76091F-46AC-4C64-BD68-54650B60B3C0}"/>
              </a:ext>
            </a:extLst>
          </p:cNvPr>
          <p:cNvSpPr txBox="1"/>
          <p:nvPr/>
        </p:nvSpPr>
        <p:spPr>
          <a:xfrm>
            <a:off x="963345" y="1510224"/>
            <a:ext cx="4662872" cy="3805657"/>
          </a:xfrm>
          <a:prstGeom prst="rect">
            <a:avLst/>
          </a:prstGeom>
          <a:noFill/>
        </p:spPr>
        <p:txBody>
          <a:bodyPr wrap="square">
            <a:spAutoFit/>
          </a:bodyPr>
          <a:lstStyle/>
          <a:p>
            <a:pPr algn="ctr">
              <a:lnSpc>
                <a:spcPct val="107000"/>
              </a:lnSpc>
              <a:spcAft>
                <a:spcPts val="800"/>
              </a:spcAft>
            </a:pP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ro-RO"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240030" indent="457200" algn="ctr">
              <a:lnSpc>
                <a:spcPct val="97000"/>
              </a:lnSpc>
              <a:spcBef>
                <a:spcPts val="1405"/>
              </a:spcBef>
              <a:spcAft>
                <a:spcPts val="0"/>
              </a:spcAft>
            </a:pPr>
            <a:r>
              <a:rPr lang="en-US" sz="1800" b="1" dirty="0">
                <a:solidFill>
                  <a:schemeClr val="bg1"/>
                </a:solidFill>
                <a:effectLst/>
                <a:latin typeface="Times New Roman" panose="02020603050405020304" pitchFamily="18" charset="0"/>
                <a:ea typeface="Times New Roman" panose="02020603050405020304" pitchFamily="18" charset="0"/>
              </a:rPr>
              <a:t>NEPO (New Easy Programming Online)</a:t>
            </a:r>
            <a:r>
              <a:rPr lang="en-US" sz="1800" b="1" spc="5" dirty="0">
                <a:solidFill>
                  <a:schemeClr val="bg1"/>
                </a:solidFill>
                <a:effectLst/>
                <a:latin typeface="Times New Roman" panose="02020603050405020304" pitchFamily="18" charset="0"/>
                <a:ea typeface="Times New Roman" panose="02020603050405020304" pitchFamily="18" charset="0"/>
              </a:rPr>
              <a:t> </a:t>
            </a:r>
            <a:r>
              <a:rPr lang="en-US" sz="1800" b="1" dirty="0" err="1">
                <a:solidFill>
                  <a:schemeClr val="bg1"/>
                </a:solidFill>
                <a:effectLst/>
                <a:latin typeface="Times New Roman" panose="02020603050405020304" pitchFamily="18" charset="0"/>
                <a:ea typeface="Times New Roman" panose="02020603050405020304" pitchFamily="18" charset="0"/>
              </a:rPr>
              <a:t>este</a:t>
            </a:r>
            <a:r>
              <a:rPr lang="en-US" sz="1800" b="1" dirty="0">
                <a:solidFill>
                  <a:schemeClr val="bg1"/>
                </a:solidFill>
                <a:effectLst/>
                <a:latin typeface="Times New Roman" panose="02020603050405020304" pitchFamily="18" charset="0"/>
                <a:ea typeface="Times New Roman" panose="02020603050405020304" pitchFamily="18" charset="0"/>
              </a:rPr>
              <a:t> un </a:t>
            </a:r>
            <a:r>
              <a:rPr lang="en-US" sz="1800" b="1" dirty="0" err="1">
                <a:solidFill>
                  <a:schemeClr val="bg1"/>
                </a:solidFill>
                <a:effectLst/>
                <a:latin typeface="Times New Roman" panose="02020603050405020304" pitchFamily="18" charset="0"/>
                <a:ea typeface="Times New Roman" panose="02020603050405020304" pitchFamily="18" charset="0"/>
              </a:rPr>
              <a:t>limbaj</a:t>
            </a:r>
            <a:r>
              <a:rPr lang="en-US" sz="1800" b="1" dirty="0">
                <a:solidFill>
                  <a:schemeClr val="bg1"/>
                </a:solidFill>
                <a:effectLst/>
                <a:latin typeface="Times New Roman" panose="02020603050405020304" pitchFamily="18" charset="0"/>
                <a:ea typeface="Times New Roman" panose="02020603050405020304" pitchFamily="18" charset="0"/>
              </a:rPr>
              <a:t> de </a:t>
            </a:r>
            <a:r>
              <a:rPr lang="en-US" sz="1800" b="1" dirty="0" err="1">
                <a:solidFill>
                  <a:schemeClr val="bg1"/>
                </a:solidFill>
                <a:effectLst/>
                <a:latin typeface="Times New Roman" panose="02020603050405020304" pitchFamily="18" charset="0"/>
                <a:ea typeface="Times New Roman" panose="02020603050405020304" pitchFamily="18" charset="0"/>
              </a:rPr>
              <a:t>programare</a:t>
            </a:r>
            <a:r>
              <a:rPr lang="en-US" sz="1800" b="1" spc="5" dirty="0">
                <a:solidFill>
                  <a:schemeClr val="bg1"/>
                </a:solidFill>
                <a:effectLst/>
                <a:latin typeface="Times New Roman" panose="02020603050405020304" pitchFamily="18" charset="0"/>
                <a:ea typeface="Times New Roman" panose="02020603050405020304" pitchFamily="18" charset="0"/>
              </a:rPr>
              <a:t> </a:t>
            </a:r>
            <a:r>
              <a:rPr lang="en-US" sz="1800" b="1" spc="-10" dirty="0">
                <a:solidFill>
                  <a:schemeClr val="bg1"/>
                </a:solidFill>
                <a:effectLst/>
                <a:latin typeface="Times New Roman" panose="02020603050405020304" pitchFamily="18" charset="0"/>
                <a:ea typeface="Times New Roman" panose="02020603050405020304" pitchFamily="18" charset="0"/>
              </a:rPr>
              <a:t>din</a:t>
            </a:r>
            <a:r>
              <a:rPr lang="en-US" sz="1800" b="1" spc="-60" dirty="0">
                <a:solidFill>
                  <a:schemeClr val="bg1"/>
                </a:solidFill>
                <a:effectLst/>
                <a:latin typeface="Times New Roman" panose="02020603050405020304" pitchFamily="18" charset="0"/>
                <a:ea typeface="Times New Roman" panose="02020603050405020304" pitchFamily="18" charset="0"/>
              </a:rPr>
              <a:t> </a:t>
            </a:r>
            <a:r>
              <a:rPr lang="en-US" sz="1800" b="1" spc="-10" dirty="0" err="1">
                <a:solidFill>
                  <a:schemeClr val="bg1"/>
                </a:solidFill>
                <a:effectLst/>
                <a:latin typeface="Times New Roman" panose="02020603050405020304" pitchFamily="18" charset="0"/>
                <a:ea typeface="Times New Roman" panose="02020603050405020304" pitchFamily="18" charset="0"/>
              </a:rPr>
              <a:t>cadrul</a:t>
            </a:r>
            <a:r>
              <a:rPr lang="en-US" sz="1800" b="1" spc="-60" dirty="0">
                <a:solidFill>
                  <a:schemeClr val="bg1"/>
                </a:solidFill>
                <a:effectLst/>
                <a:latin typeface="Times New Roman" panose="02020603050405020304" pitchFamily="18" charset="0"/>
                <a:ea typeface="Times New Roman" panose="02020603050405020304" pitchFamily="18" charset="0"/>
              </a:rPr>
              <a:t> </a:t>
            </a:r>
            <a:r>
              <a:rPr lang="en-US" sz="1800" b="1" spc="-10" dirty="0" err="1">
                <a:solidFill>
                  <a:schemeClr val="bg1"/>
                </a:solidFill>
                <a:effectLst/>
                <a:latin typeface="Times New Roman" panose="02020603050405020304" pitchFamily="18" charset="0"/>
                <a:ea typeface="Times New Roman" panose="02020603050405020304" pitchFamily="18" charset="0"/>
              </a:rPr>
              <a:t>platformei</a:t>
            </a:r>
            <a:r>
              <a:rPr lang="en-US" sz="1800" b="1" spc="-55" dirty="0">
                <a:solidFill>
                  <a:schemeClr val="bg1"/>
                </a:solidFill>
                <a:effectLst/>
                <a:latin typeface="Times New Roman" panose="02020603050405020304" pitchFamily="18" charset="0"/>
                <a:ea typeface="Times New Roman" panose="02020603050405020304" pitchFamily="18" charset="0"/>
              </a:rPr>
              <a:t> </a:t>
            </a:r>
            <a:r>
              <a:rPr lang="en-US" sz="1800" b="1" spc="-5" dirty="0">
                <a:solidFill>
                  <a:schemeClr val="bg1"/>
                </a:solidFill>
                <a:effectLst/>
                <a:latin typeface="Times New Roman" panose="02020603050405020304" pitchFamily="18" charset="0"/>
                <a:ea typeface="Times New Roman" panose="02020603050405020304" pitchFamily="18" charset="0"/>
              </a:rPr>
              <a:t>Open</a:t>
            </a:r>
            <a:r>
              <a:rPr lang="en-US" sz="1800" b="1" spc="-60" dirty="0">
                <a:solidFill>
                  <a:schemeClr val="bg1"/>
                </a:solidFill>
                <a:effectLst/>
                <a:latin typeface="Times New Roman" panose="02020603050405020304" pitchFamily="18" charset="0"/>
                <a:ea typeface="Times New Roman" panose="02020603050405020304" pitchFamily="18" charset="0"/>
              </a:rPr>
              <a:t> </a:t>
            </a:r>
            <a:r>
              <a:rPr lang="en-US" sz="1800" b="1" spc="-5" dirty="0">
                <a:solidFill>
                  <a:schemeClr val="bg1"/>
                </a:solidFill>
                <a:effectLst/>
                <a:latin typeface="Times New Roman" panose="02020603050405020304" pitchFamily="18" charset="0"/>
                <a:ea typeface="Times New Roman" panose="02020603050405020304" pitchFamily="18" charset="0"/>
              </a:rPr>
              <a:t>Roberta</a:t>
            </a:r>
            <a:r>
              <a:rPr lang="en-US" sz="1800" b="1" spc="-55" dirty="0">
                <a:solidFill>
                  <a:schemeClr val="bg1"/>
                </a:solidFill>
                <a:effectLst/>
                <a:latin typeface="Times New Roman" panose="02020603050405020304" pitchFamily="18" charset="0"/>
                <a:ea typeface="Times New Roman" panose="02020603050405020304" pitchFamily="18" charset="0"/>
              </a:rPr>
              <a:t> </a:t>
            </a:r>
            <a:r>
              <a:rPr lang="en-US" sz="1800" b="1" spc="-5" dirty="0">
                <a:solidFill>
                  <a:schemeClr val="bg1"/>
                </a:solidFill>
                <a:effectLst/>
                <a:latin typeface="Times New Roman" panose="02020603050405020304" pitchFamily="18" charset="0"/>
                <a:ea typeface="Times New Roman" panose="02020603050405020304" pitchFamily="18" charset="0"/>
              </a:rPr>
              <a:t>Lab</a:t>
            </a:r>
            <a:r>
              <a:rPr lang="en-US" sz="1800" b="1" spc="-60" dirty="0">
                <a:solidFill>
                  <a:schemeClr val="bg1"/>
                </a:solidFill>
                <a:effectLst/>
                <a:latin typeface="Times New Roman" panose="02020603050405020304" pitchFamily="18" charset="0"/>
                <a:ea typeface="Times New Roman" panose="02020603050405020304" pitchFamily="18" charset="0"/>
              </a:rPr>
              <a:t> </a:t>
            </a:r>
            <a:r>
              <a:rPr lang="en-US" sz="1800" b="1" spc="-5" dirty="0">
                <a:solidFill>
                  <a:schemeClr val="bg1"/>
                </a:solidFill>
                <a:effectLst/>
                <a:latin typeface="Times New Roman" panose="02020603050405020304" pitchFamily="18" charset="0"/>
                <a:ea typeface="Times New Roman" panose="02020603050405020304" pitchFamily="18" charset="0"/>
              </a:rPr>
              <a:t>care</a:t>
            </a:r>
            <a:r>
              <a:rPr lang="en-US" sz="1800" b="1" spc="-55" dirty="0">
                <a:solidFill>
                  <a:schemeClr val="bg1"/>
                </a:solidFill>
                <a:effectLst/>
                <a:latin typeface="Times New Roman" panose="02020603050405020304" pitchFamily="18" charset="0"/>
                <a:ea typeface="Times New Roman" panose="02020603050405020304" pitchFamily="18" charset="0"/>
              </a:rPr>
              <a:t> </a:t>
            </a:r>
            <a:r>
              <a:rPr lang="en-US" sz="1800" b="1" spc="-5" dirty="0" err="1">
                <a:solidFill>
                  <a:schemeClr val="bg1"/>
                </a:solidFill>
                <a:effectLst/>
                <a:latin typeface="Times New Roman" panose="02020603050405020304" pitchFamily="18" charset="0"/>
                <a:ea typeface="Times New Roman" panose="02020603050405020304" pitchFamily="18" charset="0"/>
              </a:rPr>
              <a:t>utilizează</a:t>
            </a:r>
            <a:r>
              <a:rPr lang="en-US" sz="1800" b="1" spc="-60" dirty="0">
                <a:solidFill>
                  <a:schemeClr val="bg1"/>
                </a:solidFill>
                <a:effectLst/>
                <a:latin typeface="Times New Roman" panose="02020603050405020304" pitchFamily="18" charset="0"/>
                <a:ea typeface="Times New Roman" panose="02020603050405020304" pitchFamily="18" charset="0"/>
              </a:rPr>
              <a:t> </a:t>
            </a:r>
            <a:r>
              <a:rPr lang="en-US" sz="1800" b="1" spc="-5" dirty="0" err="1">
                <a:solidFill>
                  <a:schemeClr val="bg1"/>
                </a:solidFill>
                <a:effectLst/>
                <a:latin typeface="Times New Roman" panose="02020603050405020304" pitchFamily="18" charset="0"/>
                <a:ea typeface="Times New Roman" panose="02020603050405020304" pitchFamily="18" charset="0"/>
              </a:rPr>
              <a:t>biblioteca</a:t>
            </a:r>
            <a:r>
              <a:rPr lang="en-US" sz="1800" b="1" spc="-55" dirty="0">
                <a:solidFill>
                  <a:schemeClr val="bg1"/>
                </a:solidFill>
                <a:effectLst/>
                <a:latin typeface="Times New Roman" panose="02020603050405020304" pitchFamily="18" charset="0"/>
                <a:ea typeface="Times New Roman" panose="02020603050405020304" pitchFamily="18" charset="0"/>
              </a:rPr>
              <a:t> </a:t>
            </a:r>
            <a:r>
              <a:rPr lang="en-US" sz="1800" b="1" spc="-5" dirty="0" err="1">
                <a:solidFill>
                  <a:schemeClr val="bg1"/>
                </a:solidFill>
                <a:effectLst/>
                <a:latin typeface="Times New Roman" panose="02020603050405020304" pitchFamily="18" charset="0"/>
                <a:ea typeface="Times New Roman" panose="02020603050405020304" pitchFamily="18" charset="0"/>
              </a:rPr>
              <a:t>Blockly</a:t>
            </a:r>
            <a:r>
              <a:rPr lang="en-US" sz="1800" b="1" spc="-260" dirty="0">
                <a:solidFill>
                  <a:schemeClr val="bg1"/>
                </a:solidFill>
                <a:effectLst/>
                <a:latin typeface="Times New Roman" panose="02020603050405020304" pitchFamily="18" charset="0"/>
                <a:ea typeface="Times New Roman" panose="02020603050405020304" pitchFamily="18" charset="0"/>
              </a:rPr>
              <a:t> </a:t>
            </a:r>
            <a:r>
              <a:rPr lang="en-US" sz="1800" b="1" dirty="0">
                <a:solidFill>
                  <a:schemeClr val="bg1"/>
                </a:solidFill>
                <a:effectLst/>
                <a:latin typeface="Times New Roman" panose="02020603050405020304" pitchFamily="18" charset="0"/>
                <a:ea typeface="Times New Roman" panose="02020603050405020304" pitchFamily="18" charset="0"/>
              </a:rPr>
              <a:t>la care au </a:t>
            </a:r>
            <a:r>
              <a:rPr lang="en-US" sz="1800" b="1" dirty="0" err="1">
                <a:solidFill>
                  <a:schemeClr val="bg1"/>
                </a:solidFill>
                <a:effectLst/>
                <a:latin typeface="Times New Roman" panose="02020603050405020304" pitchFamily="18" charset="0"/>
                <a:ea typeface="Times New Roman" panose="02020603050405020304" pitchFamily="18" charset="0"/>
              </a:rPr>
              <a:t>fost</a:t>
            </a:r>
            <a:r>
              <a:rPr lang="en-US" sz="1800" b="1" dirty="0">
                <a:solidFill>
                  <a:schemeClr val="bg1"/>
                </a:solidFill>
                <a:effectLst/>
                <a:latin typeface="Times New Roman" panose="02020603050405020304" pitchFamily="18" charset="0"/>
                <a:ea typeface="Times New Roman" panose="02020603050405020304" pitchFamily="18" charset="0"/>
              </a:rPr>
              <a:t> </a:t>
            </a:r>
            <a:r>
              <a:rPr lang="en-US" sz="1800" b="1" dirty="0" err="1">
                <a:solidFill>
                  <a:schemeClr val="bg1"/>
                </a:solidFill>
                <a:effectLst/>
                <a:latin typeface="Times New Roman" panose="02020603050405020304" pitchFamily="18" charset="0"/>
                <a:ea typeface="Times New Roman" panose="02020603050405020304" pitchFamily="18" charset="0"/>
              </a:rPr>
              <a:t>adăugate</a:t>
            </a:r>
            <a:r>
              <a:rPr lang="en-US" sz="1800" b="1" dirty="0">
                <a:solidFill>
                  <a:schemeClr val="bg1"/>
                </a:solidFill>
                <a:effectLst/>
                <a:latin typeface="Times New Roman" panose="02020603050405020304" pitchFamily="18" charset="0"/>
                <a:ea typeface="Times New Roman" panose="02020603050405020304" pitchFamily="18" charset="0"/>
              </a:rPr>
              <a:t> </a:t>
            </a:r>
            <a:r>
              <a:rPr lang="en-US" sz="1800" b="1" dirty="0" err="1">
                <a:solidFill>
                  <a:schemeClr val="bg1"/>
                </a:solidFill>
                <a:effectLst/>
                <a:latin typeface="Times New Roman" panose="02020603050405020304" pitchFamily="18" charset="0"/>
                <a:ea typeface="Times New Roman" panose="02020603050405020304" pitchFamily="18" charset="0"/>
              </a:rPr>
              <a:t>funcționalități</a:t>
            </a:r>
            <a:r>
              <a:rPr lang="en-US" sz="1800" b="1" dirty="0">
                <a:solidFill>
                  <a:schemeClr val="bg1"/>
                </a:solidFill>
                <a:effectLst/>
                <a:latin typeface="Times New Roman" panose="02020603050405020304" pitchFamily="18" charset="0"/>
                <a:ea typeface="Times New Roman" panose="02020603050405020304" pitchFamily="18" charset="0"/>
              </a:rPr>
              <a:t> </a:t>
            </a:r>
            <a:r>
              <a:rPr lang="en-US" sz="1800" b="1" dirty="0" err="1">
                <a:solidFill>
                  <a:schemeClr val="bg1"/>
                </a:solidFill>
                <a:effectLst/>
                <a:latin typeface="Times New Roman" panose="02020603050405020304" pitchFamily="18" charset="0"/>
                <a:ea typeface="Times New Roman" panose="02020603050405020304" pitchFamily="18" charset="0"/>
              </a:rPr>
              <a:t>suplimentare</a:t>
            </a:r>
            <a:r>
              <a:rPr lang="en-US" sz="1800" b="1" dirty="0">
                <a:solidFill>
                  <a:schemeClr val="bg1"/>
                </a:solidFill>
                <a:effectLst/>
                <a:latin typeface="Times New Roman" panose="02020603050405020304" pitchFamily="18" charset="0"/>
                <a:ea typeface="Times New Roman" panose="02020603050405020304" pitchFamily="18" charset="0"/>
              </a:rPr>
              <a:t> </a:t>
            </a:r>
            <a:r>
              <a:rPr lang="en-US" sz="1800" b="1" dirty="0" err="1">
                <a:solidFill>
                  <a:schemeClr val="bg1"/>
                </a:solidFill>
                <a:effectLst/>
                <a:latin typeface="Times New Roman" panose="02020603050405020304" pitchFamily="18" charset="0"/>
                <a:ea typeface="Times New Roman" panose="02020603050405020304" pitchFamily="18" charset="0"/>
              </a:rPr>
              <a:t>și</a:t>
            </a:r>
            <a:r>
              <a:rPr lang="en-US" sz="1800" b="1" dirty="0">
                <a:solidFill>
                  <a:schemeClr val="bg1"/>
                </a:solidFill>
                <a:effectLst/>
                <a:latin typeface="Times New Roman" panose="02020603050405020304" pitchFamily="18" charset="0"/>
                <a:ea typeface="Times New Roman" panose="02020603050405020304" pitchFamily="18" charset="0"/>
              </a:rPr>
              <a:t> </a:t>
            </a:r>
            <a:r>
              <a:rPr lang="en-US" sz="1800" b="1" dirty="0" err="1">
                <a:solidFill>
                  <a:schemeClr val="bg1"/>
                </a:solidFill>
                <a:effectLst/>
                <a:latin typeface="Times New Roman" panose="02020603050405020304" pitchFamily="18" charset="0"/>
                <a:ea typeface="Times New Roman" panose="02020603050405020304" pitchFamily="18" charset="0"/>
              </a:rPr>
              <a:t>îmbunătățiri</a:t>
            </a:r>
            <a:r>
              <a:rPr lang="en-US" sz="1800" b="1" dirty="0">
                <a:solidFill>
                  <a:schemeClr val="bg1"/>
                </a:solidFill>
                <a:effectLst/>
                <a:latin typeface="Times New Roman" panose="02020603050405020304" pitchFamily="18" charset="0"/>
                <a:ea typeface="Times New Roman" panose="02020603050405020304" pitchFamily="18" charset="0"/>
              </a:rPr>
              <a:t>,</a:t>
            </a:r>
            <a:r>
              <a:rPr lang="en-US" sz="1800" b="1" spc="5" dirty="0">
                <a:solidFill>
                  <a:schemeClr val="bg1"/>
                </a:solidFill>
                <a:effectLst/>
                <a:latin typeface="Times New Roman" panose="02020603050405020304" pitchFamily="18" charset="0"/>
                <a:ea typeface="Times New Roman" panose="02020603050405020304" pitchFamily="18" charset="0"/>
              </a:rPr>
              <a:t> </a:t>
            </a:r>
            <a:r>
              <a:rPr lang="en-US" sz="1800" b="1" dirty="0" err="1">
                <a:solidFill>
                  <a:schemeClr val="bg1"/>
                </a:solidFill>
                <a:effectLst/>
                <a:latin typeface="Times New Roman" panose="02020603050405020304" pitchFamily="18" charset="0"/>
                <a:ea typeface="Times New Roman" panose="02020603050405020304" pitchFamily="18" charset="0"/>
              </a:rPr>
              <a:t>adaptate</a:t>
            </a:r>
            <a:r>
              <a:rPr lang="en-US" sz="1800" b="1" dirty="0">
                <a:solidFill>
                  <a:schemeClr val="bg1"/>
                </a:solidFill>
                <a:effectLst/>
                <a:latin typeface="Times New Roman" panose="02020603050405020304" pitchFamily="18" charset="0"/>
                <a:ea typeface="Times New Roman" panose="02020603050405020304" pitchFamily="18" charset="0"/>
              </a:rPr>
              <a:t> </a:t>
            </a:r>
            <a:r>
              <a:rPr lang="en-US" sz="1800" b="1" dirty="0" err="1">
                <a:solidFill>
                  <a:schemeClr val="bg1"/>
                </a:solidFill>
                <a:effectLst/>
                <a:latin typeface="Times New Roman" panose="02020603050405020304" pitchFamily="18" charset="0"/>
                <a:ea typeface="Times New Roman" panose="02020603050405020304" pitchFamily="18" charset="0"/>
              </a:rPr>
              <a:t>pentru</a:t>
            </a:r>
            <a:r>
              <a:rPr lang="en-US" sz="1800" b="1" dirty="0">
                <a:solidFill>
                  <a:schemeClr val="bg1"/>
                </a:solidFill>
                <a:effectLst/>
                <a:latin typeface="Times New Roman" panose="02020603050405020304" pitchFamily="18" charset="0"/>
                <a:ea typeface="Times New Roman" panose="02020603050405020304" pitchFamily="18" charset="0"/>
              </a:rPr>
              <a:t> Open Roberta Lab. </a:t>
            </a:r>
            <a:r>
              <a:rPr lang="en-US" sz="1800" b="1" dirty="0" err="1">
                <a:solidFill>
                  <a:schemeClr val="bg1"/>
                </a:solidFill>
                <a:effectLst/>
                <a:latin typeface="Times New Roman" panose="02020603050405020304" pitchFamily="18" charset="0"/>
                <a:ea typeface="Times New Roman" panose="02020603050405020304" pitchFamily="18" charset="0"/>
              </a:rPr>
              <a:t>Paradigma</a:t>
            </a:r>
            <a:r>
              <a:rPr lang="en-US" sz="1800" b="1" dirty="0">
                <a:solidFill>
                  <a:schemeClr val="bg1"/>
                </a:solidFill>
                <a:effectLst/>
                <a:latin typeface="Times New Roman" panose="02020603050405020304" pitchFamily="18" charset="0"/>
                <a:ea typeface="Times New Roman" panose="02020603050405020304" pitchFamily="18" charset="0"/>
              </a:rPr>
              <a:t> de </a:t>
            </a:r>
            <a:r>
              <a:rPr lang="en-US" sz="1800" b="1" dirty="0" err="1">
                <a:solidFill>
                  <a:schemeClr val="bg1"/>
                </a:solidFill>
                <a:effectLst/>
                <a:latin typeface="Times New Roman" panose="02020603050405020304" pitchFamily="18" charset="0"/>
                <a:ea typeface="Times New Roman" panose="02020603050405020304" pitchFamily="18" charset="0"/>
              </a:rPr>
              <a:t>programare</a:t>
            </a:r>
            <a:r>
              <a:rPr lang="en-US" sz="1800" b="1" dirty="0">
                <a:solidFill>
                  <a:schemeClr val="bg1"/>
                </a:solidFill>
                <a:effectLst/>
                <a:latin typeface="Times New Roman" panose="02020603050405020304" pitchFamily="18" charset="0"/>
                <a:ea typeface="Times New Roman" panose="02020603050405020304" pitchFamily="18" charset="0"/>
              </a:rPr>
              <a:t> a NEPO</a:t>
            </a:r>
            <a:r>
              <a:rPr lang="en-US" sz="1800" b="1" spc="5" dirty="0">
                <a:solidFill>
                  <a:schemeClr val="bg1"/>
                </a:solidFill>
                <a:effectLst/>
                <a:latin typeface="Times New Roman" panose="02020603050405020304" pitchFamily="18" charset="0"/>
                <a:ea typeface="Times New Roman" panose="02020603050405020304" pitchFamily="18" charset="0"/>
              </a:rPr>
              <a:t> </a:t>
            </a:r>
            <a:r>
              <a:rPr lang="en-US" sz="1800" b="1" dirty="0" err="1">
                <a:solidFill>
                  <a:schemeClr val="bg1"/>
                </a:solidFill>
                <a:effectLst/>
                <a:latin typeface="Times New Roman" panose="02020603050405020304" pitchFamily="18" charset="0"/>
                <a:ea typeface="Times New Roman" panose="02020603050405020304" pitchFamily="18" charset="0"/>
              </a:rPr>
              <a:t>este</a:t>
            </a:r>
            <a:r>
              <a:rPr lang="en-US" sz="1800" b="1" spc="-40" dirty="0">
                <a:solidFill>
                  <a:schemeClr val="bg1"/>
                </a:solidFill>
                <a:effectLst/>
                <a:latin typeface="Times New Roman" panose="02020603050405020304" pitchFamily="18" charset="0"/>
                <a:ea typeface="Times New Roman" panose="02020603050405020304" pitchFamily="18" charset="0"/>
              </a:rPr>
              <a:t> </a:t>
            </a:r>
            <a:r>
              <a:rPr lang="en-US" sz="1800" b="1" dirty="0" err="1">
                <a:solidFill>
                  <a:schemeClr val="bg1"/>
                </a:solidFill>
                <a:effectLst/>
                <a:latin typeface="Times New Roman" panose="02020603050405020304" pitchFamily="18" charset="0"/>
                <a:ea typeface="Times New Roman" panose="02020603050405020304" pitchFamily="18" charset="0"/>
              </a:rPr>
              <a:t>inspirată</a:t>
            </a:r>
            <a:r>
              <a:rPr lang="en-US" sz="1800" b="1" spc="-40" dirty="0">
                <a:solidFill>
                  <a:schemeClr val="bg1"/>
                </a:solidFill>
                <a:effectLst/>
                <a:latin typeface="Times New Roman" panose="02020603050405020304" pitchFamily="18" charset="0"/>
                <a:ea typeface="Times New Roman" panose="02020603050405020304" pitchFamily="18" charset="0"/>
              </a:rPr>
              <a:t> </a:t>
            </a:r>
            <a:r>
              <a:rPr lang="en-US" sz="1800" b="1" dirty="0">
                <a:solidFill>
                  <a:schemeClr val="bg1"/>
                </a:solidFill>
                <a:effectLst/>
                <a:latin typeface="Times New Roman" panose="02020603050405020304" pitchFamily="18" charset="0"/>
                <a:ea typeface="Times New Roman" panose="02020603050405020304" pitchFamily="18" charset="0"/>
              </a:rPr>
              <a:t>de</a:t>
            </a:r>
            <a:r>
              <a:rPr lang="en-US" sz="1800" b="1" spc="-45" dirty="0">
                <a:solidFill>
                  <a:schemeClr val="bg1"/>
                </a:solidFill>
                <a:effectLst/>
                <a:latin typeface="Times New Roman" panose="02020603050405020304" pitchFamily="18" charset="0"/>
                <a:ea typeface="Times New Roman" panose="02020603050405020304" pitchFamily="18" charset="0"/>
              </a:rPr>
              <a:t> </a:t>
            </a:r>
            <a:r>
              <a:rPr lang="en-US" sz="1800" b="1" dirty="0">
                <a:solidFill>
                  <a:schemeClr val="bg1"/>
                </a:solidFill>
                <a:effectLst/>
                <a:latin typeface="Times New Roman" panose="02020603050405020304" pitchFamily="18" charset="0"/>
                <a:ea typeface="Times New Roman" panose="02020603050405020304" pitchFamily="18" charset="0"/>
              </a:rPr>
              <a:t>Scratch</a:t>
            </a:r>
            <a:r>
              <a:rPr lang="en-US" sz="1800" b="1" spc="-35" dirty="0">
                <a:solidFill>
                  <a:schemeClr val="bg1"/>
                </a:solidFill>
                <a:effectLst/>
                <a:latin typeface="Times New Roman" panose="02020603050405020304" pitchFamily="18" charset="0"/>
                <a:ea typeface="Times New Roman" panose="02020603050405020304" pitchFamily="18" charset="0"/>
              </a:rPr>
              <a:t> </a:t>
            </a:r>
            <a:r>
              <a:rPr lang="en-US" sz="1800" b="1" dirty="0">
                <a:solidFill>
                  <a:schemeClr val="bg1"/>
                </a:solidFill>
                <a:effectLst/>
                <a:latin typeface="Times New Roman" panose="02020603050405020304" pitchFamily="18" charset="0"/>
                <a:ea typeface="Times New Roman" panose="02020603050405020304" pitchFamily="18" charset="0"/>
              </a:rPr>
              <a:t>de</a:t>
            </a:r>
            <a:r>
              <a:rPr lang="en-US" sz="1800" b="1" spc="-45" dirty="0">
                <a:solidFill>
                  <a:schemeClr val="bg1"/>
                </a:solidFill>
                <a:effectLst/>
                <a:latin typeface="Times New Roman" panose="02020603050405020304" pitchFamily="18" charset="0"/>
                <a:ea typeface="Times New Roman" panose="02020603050405020304" pitchFamily="18" charset="0"/>
              </a:rPr>
              <a:t> </a:t>
            </a:r>
            <a:r>
              <a:rPr lang="en-US" sz="1800" b="1" dirty="0">
                <a:solidFill>
                  <a:schemeClr val="bg1"/>
                </a:solidFill>
                <a:effectLst/>
                <a:latin typeface="Times New Roman" panose="02020603050405020304" pitchFamily="18" charset="0"/>
                <a:ea typeface="Times New Roman" panose="02020603050405020304" pitchFamily="18" charset="0"/>
              </a:rPr>
              <a:t>la</a:t>
            </a:r>
            <a:r>
              <a:rPr lang="en-US" sz="1800" b="1" spc="-40" dirty="0">
                <a:solidFill>
                  <a:schemeClr val="bg1"/>
                </a:solidFill>
                <a:effectLst/>
                <a:latin typeface="Times New Roman" panose="02020603050405020304" pitchFamily="18" charset="0"/>
                <a:ea typeface="Times New Roman" panose="02020603050405020304" pitchFamily="18" charset="0"/>
              </a:rPr>
              <a:t> </a:t>
            </a:r>
            <a:r>
              <a:rPr lang="en-US" sz="1800" b="1" dirty="0">
                <a:solidFill>
                  <a:schemeClr val="bg1"/>
                </a:solidFill>
                <a:effectLst/>
                <a:latin typeface="Times New Roman" panose="02020603050405020304" pitchFamily="18" charset="0"/>
                <a:ea typeface="Times New Roman" panose="02020603050405020304" pitchFamily="18" charset="0"/>
              </a:rPr>
              <a:t>Massachusetts</a:t>
            </a:r>
            <a:r>
              <a:rPr lang="en-US" sz="1800" b="1" spc="-45" dirty="0">
                <a:solidFill>
                  <a:schemeClr val="bg1"/>
                </a:solidFill>
                <a:effectLst/>
                <a:latin typeface="Times New Roman" panose="02020603050405020304" pitchFamily="18" charset="0"/>
                <a:ea typeface="Times New Roman" panose="02020603050405020304" pitchFamily="18" charset="0"/>
              </a:rPr>
              <a:t> </a:t>
            </a:r>
            <a:r>
              <a:rPr lang="en-US" sz="1800" b="1" dirty="0">
                <a:solidFill>
                  <a:schemeClr val="bg1"/>
                </a:solidFill>
                <a:effectLst/>
                <a:latin typeface="Times New Roman" panose="02020603050405020304" pitchFamily="18" charset="0"/>
                <a:ea typeface="Times New Roman" panose="02020603050405020304" pitchFamily="18" charset="0"/>
              </a:rPr>
              <a:t>Institute</a:t>
            </a:r>
            <a:r>
              <a:rPr lang="en-US" sz="1800" b="1" spc="-35" dirty="0">
                <a:solidFill>
                  <a:schemeClr val="bg1"/>
                </a:solidFill>
                <a:effectLst/>
                <a:latin typeface="Times New Roman" panose="02020603050405020304" pitchFamily="18" charset="0"/>
                <a:ea typeface="Times New Roman" panose="02020603050405020304" pitchFamily="18" charset="0"/>
              </a:rPr>
              <a:t> </a:t>
            </a:r>
            <a:r>
              <a:rPr lang="en-US" sz="1800" b="1" dirty="0">
                <a:solidFill>
                  <a:schemeClr val="bg1"/>
                </a:solidFill>
                <a:effectLst/>
                <a:latin typeface="Times New Roman" panose="02020603050405020304" pitchFamily="18" charset="0"/>
                <a:ea typeface="Times New Roman" panose="02020603050405020304" pitchFamily="18" charset="0"/>
              </a:rPr>
              <a:t>of</a:t>
            </a:r>
            <a:r>
              <a:rPr lang="en-US" sz="1800" b="1" spc="-45" dirty="0">
                <a:solidFill>
                  <a:schemeClr val="bg1"/>
                </a:solidFill>
                <a:effectLst/>
                <a:latin typeface="Times New Roman" panose="02020603050405020304" pitchFamily="18" charset="0"/>
                <a:ea typeface="Times New Roman" panose="02020603050405020304" pitchFamily="18" charset="0"/>
              </a:rPr>
              <a:t> </a:t>
            </a:r>
            <a:r>
              <a:rPr lang="en-US" sz="1800" b="1" dirty="0">
                <a:solidFill>
                  <a:schemeClr val="bg1"/>
                </a:solidFill>
                <a:effectLst/>
                <a:latin typeface="Times New Roman" panose="02020603050405020304" pitchFamily="18" charset="0"/>
                <a:ea typeface="Times New Roman" panose="02020603050405020304" pitchFamily="18" charset="0"/>
              </a:rPr>
              <a:t>Technology.</a:t>
            </a:r>
            <a:endParaRPr lang="ro-RO" sz="1800" b="1" dirty="0">
              <a:solidFill>
                <a:schemeClr val="bg1"/>
              </a:solidFill>
              <a:effectLst/>
              <a:latin typeface="Times New Roman" panose="02020603050405020304" pitchFamily="18" charset="0"/>
              <a:ea typeface="Times New Roman" panose="02020603050405020304" pitchFamily="18" charset="0"/>
            </a:endParaRPr>
          </a:p>
          <a:p>
            <a:pPr marR="240030" indent="457200" algn="ctr">
              <a:lnSpc>
                <a:spcPct val="97000"/>
              </a:lnSpc>
              <a:spcBef>
                <a:spcPts val="1405"/>
              </a:spcBef>
              <a:spcAft>
                <a:spcPts val="0"/>
              </a:spcAft>
            </a:pPr>
            <a:r>
              <a:rPr lang="en-US" sz="1800" b="1" spc="-5"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a:t>
            </a:r>
            <a:r>
              <a:rPr lang="en-US" sz="1800" b="1" spc="-55"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spc="-5"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bloc</a:t>
            </a:r>
            <a:r>
              <a:rPr lang="en-US" sz="1800" b="1" spc="-6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spc="-5"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NEPO</a:t>
            </a:r>
            <a:r>
              <a:rPr lang="en-US" sz="1800" b="1" spc="-6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spc="-5"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reprezintă</a:t>
            </a:r>
            <a:r>
              <a:rPr lang="en-US" sz="1800" b="1" spc="-55"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spc="-5"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și</a:t>
            </a:r>
            <a:r>
              <a:rPr lang="en-US" sz="1800" b="1" spc="-6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spc="-5"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încorporează</a:t>
            </a:r>
            <a:r>
              <a:rPr lang="en-US" sz="1800" b="1" spc="-6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spc="-5"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a:t>
            </a:r>
            <a:r>
              <a:rPr lang="en-US" sz="1800" b="1" spc="-6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spc="-5"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anumită</a:t>
            </a:r>
            <a:r>
              <a:rPr lang="en-US" sz="1800" b="1" spc="-55"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spc="-5"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funcționalitate</a:t>
            </a:r>
            <a:r>
              <a:rPr lang="en-US" sz="1800" b="1" spc="-6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a:t>
            </a:r>
            <a:r>
              <a:rPr lang="en-US" sz="1800" b="1" spc="-6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robotului</a:t>
            </a:r>
            <a:r>
              <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b="1" spc="-55"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ro-RO" sz="1800" b="1" dirty="0">
              <a:solidFill>
                <a:schemeClr val="bg1"/>
              </a:solidFill>
              <a:effectLst/>
              <a:latin typeface="Times New Roman" panose="02020603050405020304" pitchFamily="18" charset="0"/>
              <a:ea typeface="Times New Roman" panose="02020603050405020304" pitchFamily="18" charset="0"/>
            </a:endParaRPr>
          </a:p>
        </p:txBody>
      </p:sp>
      <p:sp>
        <p:nvSpPr>
          <p:cNvPr id="3" name="Dreptunghi 2">
            <a:extLst>
              <a:ext uri="{FF2B5EF4-FFF2-40B4-BE49-F238E27FC236}">
                <a16:creationId xmlns:a16="http://schemas.microsoft.com/office/drawing/2014/main" id="{4F682762-2EC1-4FA4-A294-EE74BAB24ADC}"/>
              </a:ext>
            </a:extLst>
          </p:cNvPr>
          <p:cNvSpPr/>
          <p:nvPr/>
        </p:nvSpPr>
        <p:spPr>
          <a:xfrm>
            <a:off x="5748136" y="1965960"/>
            <a:ext cx="4723131" cy="42824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ro-RO"/>
          </a:p>
        </p:txBody>
      </p:sp>
      <p:grpSp>
        <p:nvGrpSpPr>
          <p:cNvPr id="74" name="Grupare 73">
            <a:extLst>
              <a:ext uri="{FF2B5EF4-FFF2-40B4-BE49-F238E27FC236}">
                <a16:creationId xmlns:a16="http://schemas.microsoft.com/office/drawing/2014/main" id="{3AC56104-9594-4DD5-8942-E19FFB4D8282}"/>
              </a:ext>
            </a:extLst>
          </p:cNvPr>
          <p:cNvGrpSpPr>
            <a:grpSpLocks/>
          </p:cNvGrpSpPr>
          <p:nvPr/>
        </p:nvGrpSpPr>
        <p:grpSpPr bwMode="auto">
          <a:xfrm>
            <a:off x="5748137" y="1810354"/>
            <a:ext cx="4733290" cy="4505325"/>
            <a:chOff x="6" y="0"/>
            <a:chExt cx="7454" cy="7095"/>
          </a:xfrm>
        </p:grpSpPr>
        <p:sp>
          <p:nvSpPr>
            <p:cNvPr id="75" name="docshape731">
              <a:extLst>
                <a:ext uri="{FF2B5EF4-FFF2-40B4-BE49-F238E27FC236}">
                  <a16:creationId xmlns:a16="http://schemas.microsoft.com/office/drawing/2014/main" id="{7020E16E-07A3-4E54-BCEF-3FA879BDCB59}"/>
                </a:ext>
              </a:extLst>
            </p:cNvPr>
            <p:cNvSpPr>
              <a:spLocks noChangeArrowheads="1"/>
            </p:cNvSpPr>
            <p:nvPr/>
          </p:nvSpPr>
          <p:spPr bwMode="auto">
            <a:xfrm>
              <a:off x="12" y="6480"/>
              <a:ext cx="418" cy="609"/>
            </a:xfrm>
            <a:prstGeom prst="rect">
              <a:avLst/>
            </a:prstGeom>
            <a:solidFill>
              <a:srgbClr val="E21E26"/>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o-RO"/>
            </a:p>
          </p:txBody>
        </p:sp>
        <p:sp>
          <p:nvSpPr>
            <p:cNvPr id="76" name="docshape732">
              <a:extLst>
                <a:ext uri="{FF2B5EF4-FFF2-40B4-BE49-F238E27FC236}">
                  <a16:creationId xmlns:a16="http://schemas.microsoft.com/office/drawing/2014/main" id="{8F03DD5A-3E5A-4477-9196-02A63A77EFFB}"/>
                </a:ext>
              </a:extLst>
            </p:cNvPr>
            <p:cNvSpPr>
              <a:spLocks noChangeArrowheads="1"/>
            </p:cNvSpPr>
            <p:nvPr/>
          </p:nvSpPr>
          <p:spPr bwMode="auto">
            <a:xfrm>
              <a:off x="437" y="5314"/>
              <a:ext cx="7022" cy="609"/>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o-RO"/>
            </a:p>
          </p:txBody>
        </p:sp>
        <p:sp>
          <p:nvSpPr>
            <p:cNvPr id="77" name="docshape733">
              <a:extLst>
                <a:ext uri="{FF2B5EF4-FFF2-40B4-BE49-F238E27FC236}">
                  <a16:creationId xmlns:a16="http://schemas.microsoft.com/office/drawing/2014/main" id="{A48924D1-60A1-4801-B81C-AA3838557688}"/>
                </a:ext>
              </a:extLst>
            </p:cNvPr>
            <p:cNvSpPr>
              <a:spLocks noChangeArrowheads="1"/>
            </p:cNvSpPr>
            <p:nvPr/>
          </p:nvSpPr>
          <p:spPr bwMode="auto">
            <a:xfrm>
              <a:off x="12" y="5323"/>
              <a:ext cx="418" cy="600"/>
            </a:xfrm>
            <a:prstGeom prst="rect">
              <a:avLst/>
            </a:prstGeom>
            <a:solidFill>
              <a:srgbClr val="129B7D"/>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o-RO"/>
            </a:p>
          </p:txBody>
        </p:sp>
        <p:sp>
          <p:nvSpPr>
            <p:cNvPr id="78" name="docshape734">
              <a:extLst>
                <a:ext uri="{FF2B5EF4-FFF2-40B4-BE49-F238E27FC236}">
                  <a16:creationId xmlns:a16="http://schemas.microsoft.com/office/drawing/2014/main" id="{6CF9A788-5638-4A98-B0E5-4DA9C47DBFD4}"/>
                </a:ext>
              </a:extLst>
            </p:cNvPr>
            <p:cNvSpPr>
              <a:spLocks noChangeArrowheads="1"/>
            </p:cNvSpPr>
            <p:nvPr/>
          </p:nvSpPr>
          <p:spPr bwMode="auto">
            <a:xfrm>
              <a:off x="12" y="5923"/>
              <a:ext cx="418" cy="557"/>
            </a:xfrm>
            <a:prstGeom prst="rect">
              <a:avLst/>
            </a:prstGeom>
            <a:solidFill>
              <a:srgbClr val="F06BA8"/>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o-RO"/>
            </a:p>
          </p:txBody>
        </p:sp>
        <p:sp>
          <p:nvSpPr>
            <p:cNvPr id="79" name="docshape735">
              <a:extLst>
                <a:ext uri="{FF2B5EF4-FFF2-40B4-BE49-F238E27FC236}">
                  <a16:creationId xmlns:a16="http://schemas.microsoft.com/office/drawing/2014/main" id="{D819797E-AA20-41B3-8D7F-F46EE826B8B0}"/>
                </a:ext>
              </a:extLst>
            </p:cNvPr>
            <p:cNvSpPr>
              <a:spLocks noChangeArrowheads="1"/>
            </p:cNvSpPr>
            <p:nvPr/>
          </p:nvSpPr>
          <p:spPr bwMode="auto">
            <a:xfrm>
              <a:off x="12" y="3297"/>
              <a:ext cx="418" cy="607"/>
            </a:xfrm>
            <a:prstGeom prst="rect">
              <a:avLst/>
            </a:prstGeom>
            <a:solidFill>
              <a:srgbClr val="B9CC33"/>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o-RO"/>
            </a:p>
          </p:txBody>
        </p:sp>
        <p:sp>
          <p:nvSpPr>
            <p:cNvPr id="80" name="docshape736">
              <a:extLst>
                <a:ext uri="{FF2B5EF4-FFF2-40B4-BE49-F238E27FC236}">
                  <a16:creationId xmlns:a16="http://schemas.microsoft.com/office/drawing/2014/main" id="{8A67213C-9DCC-4EF6-9FCE-7A38CB0AD058}"/>
                </a:ext>
              </a:extLst>
            </p:cNvPr>
            <p:cNvSpPr>
              <a:spLocks noChangeArrowheads="1"/>
            </p:cNvSpPr>
            <p:nvPr/>
          </p:nvSpPr>
          <p:spPr bwMode="auto">
            <a:xfrm>
              <a:off x="422" y="3904"/>
              <a:ext cx="7022" cy="804"/>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o-RO"/>
            </a:p>
          </p:txBody>
        </p:sp>
        <p:sp>
          <p:nvSpPr>
            <p:cNvPr id="81" name="docshape737">
              <a:extLst>
                <a:ext uri="{FF2B5EF4-FFF2-40B4-BE49-F238E27FC236}">
                  <a16:creationId xmlns:a16="http://schemas.microsoft.com/office/drawing/2014/main" id="{B7BDBC19-6386-4BA0-9A99-A00EF6966924}"/>
                </a:ext>
              </a:extLst>
            </p:cNvPr>
            <p:cNvSpPr>
              <a:spLocks noChangeArrowheads="1"/>
            </p:cNvSpPr>
            <p:nvPr/>
          </p:nvSpPr>
          <p:spPr bwMode="auto">
            <a:xfrm>
              <a:off x="12" y="3904"/>
              <a:ext cx="426" cy="804"/>
            </a:xfrm>
            <a:prstGeom prst="rect">
              <a:avLst/>
            </a:prstGeom>
            <a:solidFill>
              <a:srgbClr val="E9C11E"/>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o-RO"/>
            </a:p>
          </p:txBody>
        </p:sp>
        <p:sp>
          <p:nvSpPr>
            <p:cNvPr id="82" name="docshape738">
              <a:extLst>
                <a:ext uri="{FF2B5EF4-FFF2-40B4-BE49-F238E27FC236}">
                  <a16:creationId xmlns:a16="http://schemas.microsoft.com/office/drawing/2014/main" id="{18A1F69C-D23E-422D-A245-2941F9DCD3EE}"/>
                </a:ext>
              </a:extLst>
            </p:cNvPr>
            <p:cNvSpPr>
              <a:spLocks noChangeArrowheads="1"/>
            </p:cNvSpPr>
            <p:nvPr/>
          </p:nvSpPr>
          <p:spPr bwMode="auto">
            <a:xfrm>
              <a:off x="12" y="4707"/>
              <a:ext cx="426" cy="617"/>
            </a:xfrm>
            <a:prstGeom prst="rect">
              <a:avLst/>
            </a:prstGeom>
            <a:solidFill>
              <a:srgbClr val="8E85B9"/>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o-RO"/>
            </a:p>
          </p:txBody>
        </p:sp>
        <p:sp>
          <p:nvSpPr>
            <p:cNvPr id="83" name="docshape739">
              <a:extLst>
                <a:ext uri="{FF2B5EF4-FFF2-40B4-BE49-F238E27FC236}">
                  <a16:creationId xmlns:a16="http://schemas.microsoft.com/office/drawing/2014/main" id="{9DD1A08F-4719-4679-A864-54648CDB1A0C}"/>
                </a:ext>
              </a:extLst>
            </p:cNvPr>
            <p:cNvSpPr>
              <a:spLocks/>
            </p:cNvSpPr>
            <p:nvPr/>
          </p:nvSpPr>
          <p:spPr bwMode="auto">
            <a:xfrm>
              <a:off x="1076" y="3488"/>
              <a:ext cx="188" cy="228"/>
            </a:xfrm>
            <a:custGeom>
              <a:avLst/>
              <a:gdLst>
                <a:gd name="T0" fmla="+- 0 1264 1077"/>
                <a:gd name="T1" fmla="*/ T0 w 188"/>
                <a:gd name="T2" fmla="+- 0 3489 3489"/>
                <a:gd name="T3" fmla="*/ 3489 h 228"/>
                <a:gd name="T4" fmla="+- 0 1077 1077"/>
                <a:gd name="T5" fmla="*/ T4 w 188"/>
                <a:gd name="T6" fmla="+- 0 3489 3489"/>
                <a:gd name="T7" fmla="*/ 3489 h 228"/>
                <a:gd name="T8" fmla="+- 0 1077 1077"/>
                <a:gd name="T9" fmla="*/ T8 w 188"/>
                <a:gd name="T10" fmla="+- 0 3521 3489"/>
                <a:gd name="T11" fmla="*/ 3521 h 228"/>
                <a:gd name="T12" fmla="+- 0 1153 1077"/>
                <a:gd name="T13" fmla="*/ T12 w 188"/>
                <a:gd name="T14" fmla="+- 0 3521 3489"/>
                <a:gd name="T15" fmla="*/ 3521 h 228"/>
                <a:gd name="T16" fmla="+- 0 1153 1077"/>
                <a:gd name="T17" fmla="*/ T16 w 188"/>
                <a:gd name="T18" fmla="+- 0 3717 3489"/>
                <a:gd name="T19" fmla="*/ 3717 h 228"/>
                <a:gd name="T20" fmla="+- 0 1189 1077"/>
                <a:gd name="T21" fmla="*/ T20 w 188"/>
                <a:gd name="T22" fmla="+- 0 3717 3489"/>
                <a:gd name="T23" fmla="*/ 3717 h 228"/>
                <a:gd name="T24" fmla="+- 0 1189 1077"/>
                <a:gd name="T25" fmla="*/ T24 w 188"/>
                <a:gd name="T26" fmla="+- 0 3521 3489"/>
                <a:gd name="T27" fmla="*/ 3521 h 228"/>
                <a:gd name="T28" fmla="+- 0 1264 1077"/>
                <a:gd name="T29" fmla="*/ T28 w 188"/>
                <a:gd name="T30" fmla="+- 0 3521 3489"/>
                <a:gd name="T31" fmla="*/ 3521 h 228"/>
                <a:gd name="T32" fmla="+- 0 1264 1077"/>
                <a:gd name="T33" fmla="*/ T32 w 188"/>
                <a:gd name="T34" fmla="+- 0 3489 3489"/>
                <a:gd name="T35" fmla="*/ 3489 h 22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188" h="228">
                  <a:moveTo>
                    <a:pt x="187" y="0"/>
                  </a:moveTo>
                  <a:lnTo>
                    <a:pt x="0" y="0"/>
                  </a:lnTo>
                  <a:lnTo>
                    <a:pt x="0" y="32"/>
                  </a:lnTo>
                  <a:lnTo>
                    <a:pt x="76" y="32"/>
                  </a:lnTo>
                  <a:lnTo>
                    <a:pt x="76" y="228"/>
                  </a:lnTo>
                  <a:lnTo>
                    <a:pt x="112" y="228"/>
                  </a:lnTo>
                  <a:lnTo>
                    <a:pt x="112" y="32"/>
                  </a:lnTo>
                  <a:lnTo>
                    <a:pt x="187" y="32"/>
                  </a:lnTo>
                  <a:lnTo>
                    <a:pt x="187"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ro-RO"/>
            </a:p>
          </p:txBody>
        </p:sp>
        <p:pic>
          <p:nvPicPr>
            <p:cNvPr id="84" name="docshape740">
              <a:extLst>
                <a:ext uri="{FF2B5EF4-FFF2-40B4-BE49-F238E27FC236}">
                  <a16:creationId xmlns:a16="http://schemas.microsoft.com/office/drawing/2014/main" id="{441B1194-7879-44DA-BAAE-8663E0101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 y="3488"/>
              <a:ext cx="5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docshape741">
              <a:extLst>
                <a:ext uri="{FF2B5EF4-FFF2-40B4-BE49-F238E27FC236}">
                  <a16:creationId xmlns:a16="http://schemas.microsoft.com/office/drawing/2014/main" id="{5A5BC1D8-DC07-4377-8337-ABB5184678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 y="4170"/>
              <a:ext cx="4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docshape742">
              <a:extLst>
                <a:ext uri="{FF2B5EF4-FFF2-40B4-BE49-F238E27FC236}">
                  <a16:creationId xmlns:a16="http://schemas.microsoft.com/office/drawing/2014/main" id="{B736570E-E95C-4B51-B44F-1C75EAF1BA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3" y="4170"/>
              <a:ext cx="3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docshape743">
              <a:extLst>
                <a:ext uri="{FF2B5EF4-FFF2-40B4-BE49-F238E27FC236}">
                  <a16:creationId xmlns:a16="http://schemas.microsoft.com/office/drawing/2014/main" id="{6F65A1DB-D93E-47BC-948D-23D37F26C4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6" y="4172"/>
              <a:ext cx="19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docshape744">
              <a:extLst>
                <a:ext uri="{FF2B5EF4-FFF2-40B4-BE49-F238E27FC236}">
                  <a16:creationId xmlns:a16="http://schemas.microsoft.com/office/drawing/2014/main" id="{0254D433-862A-454A-A12C-04BCC01A3E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9" y="4170"/>
              <a:ext cx="375"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docshape745">
              <a:extLst>
                <a:ext uri="{FF2B5EF4-FFF2-40B4-BE49-F238E27FC236}">
                  <a16:creationId xmlns:a16="http://schemas.microsoft.com/office/drawing/2014/main" id="{9B6B16FA-D354-427D-9FF3-A39BCD7997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 y="4874"/>
              <a:ext cx="618"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docshape746">
              <a:extLst>
                <a:ext uri="{FF2B5EF4-FFF2-40B4-BE49-F238E27FC236}">
                  <a16:creationId xmlns:a16="http://schemas.microsoft.com/office/drawing/2014/main" id="{74F5036C-3C8F-4D93-A8B4-BE473B1535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6" y="4874"/>
              <a:ext cx="482"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docshape747">
              <a:extLst>
                <a:ext uri="{FF2B5EF4-FFF2-40B4-BE49-F238E27FC236}">
                  <a16:creationId xmlns:a16="http://schemas.microsoft.com/office/drawing/2014/main" id="{80A7AB85-C6F2-42A3-A360-BD65C826DB9C}"/>
                </a:ext>
              </a:extLst>
            </p:cNvPr>
            <p:cNvSpPr>
              <a:spLocks/>
            </p:cNvSpPr>
            <p:nvPr/>
          </p:nvSpPr>
          <p:spPr bwMode="auto">
            <a:xfrm>
              <a:off x="1776" y="4873"/>
              <a:ext cx="158" cy="228"/>
            </a:xfrm>
            <a:custGeom>
              <a:avLst/>
              <a:gdLst>
                <a:gd name="T0" fmla="+- 0 1934 1776"/>
                <a:gd name="T1" fmla="*/ T0 w 158"/>
                <a:gd name="T2" fmla="+- 0 5069 4873"/>
                <a:gd name="T3" fmla="*/ 5069 h 228"/>
                <a:gd name="T4" fmla="+- 0 1812 1776"/>
                <a:gd name="T5" fmla="*/ T4 w 158"/>
                <a:gd name="T6" fmla="+- 0 5069 4873"/>
                <a:gd name="T7" fmla="*/ 5069 h 228"/>
                <a:gd name="T8" fmla="+- 0 1812 1776"/>
                <a:gd name="T9" fmla="*/ T8 w 158"/>
                <a:gd name="T10" fmla="+- 0 4873 4873"/>
                <a:gd name="T11" fmla="*/ 4873 h 228"/>
                <a:gd name="T12" fmla="+- 0 1776 1776"/>
                <a:gd name="T13" fmla="*/ T12 w 158"/>
                <a:gd name="T14" fmla="+- 0 4873 4873"/>
                <a:gd name="T15" fmla="*/ 4873 h 228"/>
                <a:gd name="T16" fmla="+- 0 1776 1776"/>
                <a:gd name="T17" fmla="*/ T16 w 158"/>
                <a:gd name="T18" fmla="+- 0 5069 4873"/>
                <a:gd name="T19" fmla="*/ 5069 h 228"/>
                <a:gd name="T20" fmla="+- 0 1776 1776"/>
                <a:gd name="T21" fmla="*/ T20 w 158"/>
                <a:gd name="T22" fmla="+- 0 5101 4873"/>
                <a:gd name="T23" fmla="*/ 5101 h 228"/>
                <a:gd name="T24" fmla="+- 0 1934 1776"/>
                <a:gd name="T25" fmla="*/ T24 w 158"/>
                <a:gd name="T26" fmla="+- 0 5101 4873"/>
                <a:gd name="T27" fmla="*/ 5101 h 228"/>
                <a:gd name="T28" fmla="+- 0 1934 1776"/>
                <a:gd name="T29" fmla="*/ T28 w 158"/>
                <a:gd name="T30" fmla="+- 0 5069 4873"/>
                <a:gd name="T31" fmla="*/ 5069 h 228"/>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158" h="228">
                  <a:moveTo>
                    <a:pt x="158" y="196"/>
                  </a:moveTo>
                  <a:lnTo>
                    <a:pt x="36" y="196"/>
                  </a:lnTo>
                  <a:lnTo>
                    <a:pt x="36" y="0"/>
                  </a:lnTo>
                  <a:lnTo>
                    <a:pt x="0" y="0"/>
                  </a:lnTo>
                  <a:lnTo>
                    <a:pt x="0" y="196"/>
                  </a:lnTo>
                  <a:lnTo>
                    <a:pt x="0" y="228"/>
                  </a:lnTo>
                  <a:lnTo>
                    <a:pt x="158" y="228"/>
                  </a:lnTo>
                  <a:lnTo>
                    <a:pt x="158" y="196"/>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ro-RO"/>
            </a:p>
          </p:txBody>
        </p:sp>
        <p:pic>
          <p:nvPicPr>
            <p:cNvPr id="92" name="docshape748">
              <a:extLst>
                <a:ext uri="{FF2B5EF4-FFF2-40B4-BE49-F238E27FC236}">
                  <a16:creationId xmlns:a16="http://schemas.microsoft.com/office/drawing/2014/main" id="{1557F593-DDD0-4320-ADDB-41D8B8548E6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5" y="4872"/>
              <a:ext cx="352"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docshape749">
              <a:extLst>
                <a:ext uri="{FF2B5EF4-FFF2-40B4-BE49-F238E27FC236}">
                  <a16:creationId xmlns:a16="http://schemas.microsoft.com/office/drawing/2014/main" id="{C6CC362F-3270-42DF-804C-ABD8040225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1" y="5518"/>
              <a:ext cx="354"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docshape750">
              <a:extLst>
                <a:ext uri="{FF2B5EF4-FFF2-40B4-BE49-F238E27FC236}">
                  <a16:creationId xmlns:a16="http://schemas.microsoft.com/office/drawing/2014/main" id="{487A3FAA-716B-439E-8779-564213CC92D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9" y="5518"/>
              <a:ext cx="18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docshape751">
              <a:extLst>
                <a:ext uri="{FF2B5EF4-FFF2-40B4-BE49-F238E27FC236}">
                  <a16:creationId xmlns:a16="http://schemas.microsoft.com/office/drawing/2014/main" id="{6F4527D5-03D1-4E94-9316-D219C343D57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36" y="5517"/>
              <a:ext cx="43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docshape752">
              <a:extLst>
                <a:ext uri="{FF2B5EF4-FFF2-40B4-BE49-F238E27FC236}">
                  <a16:creationId xmlns:a16="http://schemas.microsoft.com/office/drawing/2014/main" id="{B5818BDF-7632-4846-A79C-426EFCB4704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04" y="5517"/>
              <a:ext cx="2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docshape753">
              <a:extLst>
                <a:ext uri="{FF2B5EF4-FFF2-40B4-BE49-F238E27FC236}">
                  <a16:creationId xmlns:a16="http://schemas.microsoft.com/office/drawing/2014/main" id="{DD526A11-DC25-412C-A77F-388C91F4941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41" y="5518"/>
              <a:ext cx="18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docshape754">
              <a:extLst>
                <a:ext uri="{FF2B5EF4-FFF2-40B4-BE49-F238E27FC236}">
                  <a16:creationId xmlns:a16="http://schemas.microsoft.com/office/drawing/2014/main" id="{2C7E901C-C8C7-428F-A706-DBCBD17A738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55" y="5517"/>
              <a:ext cx="167"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docshape755">
              <a:extLst>
                <a:ext uri="{FF2B5EF4-FFF2-40B4-BE49-F238E27FC236}">
                  <a16:creationId xmlns:a16="http://schemas.microsoft.com/office/drawing/2014/main" id="{69CEBAD3-ED89-4977-8DA7-CF7F72CAC0E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6" y="6107"/>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docshape756">
              <a:extLst>
                <a:ext uri="{FF2B5EF4-FFF2-40B4-BE49-F238E27FC236}">
                  <a16:creationId xmlns:a16="http://schemas.microsoft.com/office/drawing/2014/main" id="{9C766263-2987-43A0-B33A-EFCA11C46B63}"/>
                </a:ext>
              </a:extLst>
            </p:cNvPr>
            <p:cNvSpPr>
              <a:spLocks/>
            </p:cNvSpPr>
            <p:nvPr/>
          </p:nvSpPr>
          <p:spPr bwMode="auto">
            <a:xfrm>
              <a:off x="957" y="6105"/>
              <a:ext cx="922" cy="217"/>
            </a:xfrm>
            <a:custGeom>
              <a:avLst/>
              <a:gdLst>
                <a:gd name="T0" fmla="+- 0 1086 957"/>
                <a:gd name="T1" fmla="*/ T0 w 922"/>
                <a:gd name="T2" fmla="+- 0 6198 6106"/>
                <a:gd name="T3" fmla="*/ 6198 h 217"/>
                <a:gd name="T4" fmla="+- 0 957 957"/>
                <a:gd name="T5" fmla="*/ T4 w 922"/>
                <a:gd name="T6" fmla="+- 0 6106 6106"/>
                <a:gd name="T7" fmla="*/ 6106 h 217"/>
                <a:gd name="T8" fmla="+- 0 957 957"/>
                <a:gd name="T9" fmla="*/ T8 w 922"/>
                <a:gd name="T10" fmla="+- 0 6320 6106"/>
                <a:gd name="T11" fmla="*/ 6320 h 217"/>
                <a:gd name="T12" fmla="+- 0 1278 957"/>
                <a:gd name="T13" fmla="*/ T12 w 922"/>
                <a:gd name="T14" fmla="+- 0 6229 6106"/>
                <a:gd name="T15" fmla="*/ 6229 h 217"/>
                <a:gd name="T16" fmla="+- 0 1187 957"/>
                <a:gd name="T17" fmla="*/ T16 w 922"/>
                <a:gd name="T18" fmla="+- 0 6191 6106"/>
                <a:gd name="T19" fmla="*/ 6191 h 217"/>
                <a:gd name="T20" fmla="+- 0 1164 957"/>
                <a:gd name="T21" fmla="*/ T20 w 922"/>
                <a:gd name="T22" fmla="+- 0 6171 6106"/>
                <a:gd name="T23" fmla="*/ 6171 h 217"/>
                <a:gd name="T24" fmla="+- 0 1211 957"/>
                <a:gd name="T25" fmla="*/ T24 w 922"/>
                <a:gd name="T26" fmla="+- 0 6136 6106"/>
                <a:gd name="T27" fmla="*/ 6136 h 217"/>
                <a:gd name="T28" fmla="+- 0 1250 957"/>
                <a:gd name="T29" fmla="*/ T28 w 922"/>
                <a:gd name="T30" fmla="+- 0 6148 6106"/>
                <a:gd name="T31" fmla="*/ 6148 h 217"/>
                <a:gd name="T32" fmla="+- 0 1269 957"/>
                <a:gd name="T33" fmla="*/ T32 w 922"/>
                <a:gd name="T34" fmla="+- 0 6123 6106"/>
                <a:gd name="T35" fmla="*/ 6123 h 217"/>
                <a:gd name="T36" fmla="+- 0 1217 957"/>
                <a:gd name="T37" fmla="*/ T36 w 922"/>
                <a:gd name="T38" fmla="+- 0 6106 6106"/>
                <a:gd name="T39" fmla="*/ 6106 h 217"/>
                <a:gd name="T40" fmla="+- 0 1158 957"/>
                <a:gd name="T41" fmla="*/ T40 w 922"/>
                <a:gd name="T42" fmla="+- 0 6117 6106"/>
                <a:gd name="T43" fmla="*/ 6117 h 217"/>
                <a:gd name="T44" fmla="+- 0 1129 957"/>
                <a:gd name="T45" fmla="*/ T44 w 922"/>
                <a:gd name="T46" fmla="+- 0 6179 6106"/>
                <a:gd name="T47" fmla="*/ 6179 h 217"/>
                <a:gd name="T48" fmla="+- 0 1157 957"/>
                <a:gd name="T49" fmla="*/ T48 w 922"/>
                <a:gd name="T50" fmla="+- 0 6216 6106"/>
                <a:gd name="T51" fmla="*/ 6216 h 217"/>
                <a:gd name="T52" fmla="+- 0 1240 957"/>
                <a:gd name="T53" fmla="*/ T52 w 922"/>
                <a:gd name="T54" fmla="+- 0 6244 6106"/>
                <a:gd name="T55" fmla="*/ 6244 h 217"/>
                <a:gd name="T56" fmla="+- 0 1247 957"/>
                <a:gd name="T57" fmla="*/ T56 w 922"/>
                <a:gd name="T58" fmla="+- 0 6280 6106"/>
                <a:gd name="T59" fmla="*/ 6280 h 217"/>
                <a:gd name="T60" fmla="+- 0 1178 957"/>
                <a:gd name="T61" fmla="*/ T60 w 922"/>
                <a:gd name="T62" fmla="+- 0 6287 6106"/>
                <a:gd name="T63" fmla="*/ 6287 h 217"/>
                <a:gd name="T64" fmla="+- 0 1136 957"/>
                <a:gd name="T65" fmla="*/ T64 w 922"/>
                <a:gd name="T66" fmla="+- 0 6265 6106"/>
                <a:gd name="T67" fmla="*/ 6265 h 217"/>
                <a:gd name="T68" fmla="+- 0 1162 957"/>
                <a:gd name="T69" fmla="*/ T68 w 922"/>
                <a:gd name="T70" fmla="+- 0 6315 6106"/>
                <a:gd name="T71" fmla="*/ 6315 h 217"/>
                <a:gd name="T72" fmla="+- 0 1219 957"/>
                <a:gd name="T73" fmla="*/ T72 w 922"/>
                <a:gd name="T74" fmla="+- 0 6322 6106"/>
                <a:gd name="T75" fmla="*/ 6322 h 217"/>
                <a:gd name="T76" fmla="+- 0 1276 957"/>
                <a:gd name="T77" fmla="*/ T76 w 922"/>
                <a:gd name="T78" fmla="+- 0 6297 6106"/>
                <a:gd name="T79" fmla="*/ 6297 h 217"/>
                <a:gd name="T80" fmla="+- 0 1469 957"/>
                <a:gd name="T81" fmla="*/ T80 w 922"/>
                <a:gd name="T82" fmla="+- 0 6242 6106"/>
                <a:gd name="T83" fmla="*/ 6242 h 217"/>
                <a:gd name="T84" fmla="+- 0 1411 957"/>
                <a:gd name="T85" fmla="*/ T84 w 922"/>
                <a:gd name="T86" fmla="+- 0 6202 6106"/>
                <a:gd name="T87" fmla="*/ 6202 h 217"/>
                <a:gd name="T88" fmla="+- 0 1349 957"/>
                <a:gd name="T89" fmla="*/ T88 w 922"/>
                <a:gd name="T90" fmla="+- 0 6175 6106"/>
                <a:gd name="T91" fmla="*/ 6175 h 217"/>
                <a:gd name="T92" fmla="+- 0 1375 957"/>
                <a:gd name="T93" fmla="*/ T92 w 922"/>
                <a:gd name="T94" fmla="+- 0 6136 6106"/>
                <a:gd name="T95" fmla="*/ 6136 h 217"/>
                <a:gd name="T96" fmla="+- 0 1430 957"/>
                <a:gd name="T97" fmla="*/ T96 w 922"/>
                <a:gd name="T98" fmla="+- 0 6145 6106"/>
                <a:gd name="T99" fmla="*/ 6145 h 217"/>
                <a:gd name="T100" fmla="+- 0 1462 957"/>
                <a:gd name="T101" fmla="*/ T100 w 922"/>
                <a:gd name="T102" fmla="+- 0 6130 6106"/>
                <a:gd name="T103" fmla="*/ 6130 h 217"/>
                <a:gd name="T104" fmla="+- 0 1411 957"/>
                <a:gd name="T105" fmla="*/ T104 w 922"/>
                <a:gd name="T106" fmla="+- 0 6107 6106"/>
                <a:gd name="T107" fmla="*/ 6107 h 217"/>
                <a:gd name="T108" fmla="+- 0 1350 957"/>
                <a:gd name="T109" fmla="*/ T108 w 922"/>
                <a:gd name="T110" fmla="+- 0 6113 6106"/>
                <a:gd name="T111" fmla="*/ 6113 h 217"/>
                <a:gd name="T112" fmla="+- 0 1313 957"/>
                <a:gd name="T113" fmla="*/ T112 w 922"/>
                <a:gd name="T114" fmla="+- 0 6160 6106"/>
                <a:gd name="T115" fmla="*/ 6160 h 217"/>
                <a:gd name="T116" fmla="+- 0 1334 957"/>
                <a:gd name="T117" fmla="*/ T116 w 922"/>
                <a:gd name="T118" fmla="+- 0 6212 6106"/>
                <a:gd name="T119" fmla="*/ 6212 h 217"/>
                <a:gd name="T120" fmla="+- 0 1414 957"/>
                <a:gd name="T121" fmla="*/ T120 w 922"/>
                <a:gd name="T122" fmla="+- 0 6239 6106"/>
                <a:gd name="T123" fmla="*/ 6239 h 217"/>
                <a:gd name="T124" fmla="+- 0 1435 957"/>
                <a:gd name="T125" fmla="*/ T124 w 922"/>
                <a:gd name="T126" fmla="+- 0 6273 6106"/>
                <a:gd name="T127" fmla="*/ 6273 h 217"/>
                <a:gd name="T128" fmla="+- 0 1378 957"/>
                <a:gd name="T129" fmla="*/ T128 w 922"/>
                <a:gd name="T130" fmla="+- 0 6291 6106"/>
                <a:gd name="T131" fmla="*/ 6291 h 217"/>
                <a:gd name="T132" fmla="+- 0 1323 957"/>
                <a:gd name="T133" fmla="*/ T132 w 922"/>
                <a:gd name="T134" fmla="+- 0 6267 6106"/>
                <a:gd name="T135" fmla="*/ 6267 h 217"/>
                <a:gd name="T136" fmla="+- 0 1335 957"/>
                <a:gd name="T137" fmla="*/ T136 w 922"/>
                <a:gd name="T138" fmla="+- 0 6311 6106"/>
                <a:gd name="T139" fmla="*/ 6311 h 217"/>
                <a:gd name="T140" fmla="+- 0 1393 957"/>
                <a:gd name="T141" fmla="*/ T140 w 922"/>
                <a:gd name="T142" fmla="+- 0 6322 6106"/>
                <a:gd name="T143" fmla="*/ 6322 h 217"/>
                <a:gd name="T144" fmla="+- 0 1455 957"/>
                <a:gd name="T145" fmla="*/ T144 w 922"/>
                <a:gd name="T146" fmla="+- 0 6303 6106"/>
                <a:gd name="T147" fmla="*/ 6303 h 217"/>
                <a:gd name="T148" fmla="+- 0 1678 957"/>
                <a:gd name="T149" fmla="*/ T148 w 922"/>
                <a:gd name="T150" fmla="+- 0 6320 6106"/>
                <a:gd name="T151" fmla="*/ 6320 h 217"/>
                <a:gd name="T152" fmla="+- 0 1543 957"/>
                <a:gd name="T153" fmla="*/ T152 w 922"/>
                <a:gd name="T154" fmla="+- 0 6237 6106"/>
                <a:gd name="T155" fmla="*/ 6237 h 217"/>
                <a:gd name="T156" fmla="+- 0 1592 957"/>
                <a:gd name="T157" fmla="*/ T156 w 922"/>
                <a:gd name="T158" fmla="+- 0 6107 6106"/>
                <a:gd name="T159" fmla="*/ 6107 h 217"/>
                <a:gd name="T160" fmla="+- 0 1619 957"/>
                <a:gd name="T161" fmla="*/ T160 w 922"/>
                <a:gd name="T162" fmla="+- 0 6262 6106"/>
                <a:gd name="T163" fmla="*/ 6262 h 217"/>
                <a:gd name="T164" fmla="+- 0 1806 957"/>
                <a:gd name="T165" fmla="*/ T164 w 922"/>
                <a:gd name="T166" fmla="+- 0 6237 6106"/>
                <a:gd name="T167" fmla="*/ 6237 h 217"/>
                <a:gd name="T168" fmla="+- 0 1808 957"/>
                <a:gd name="T169" fmla="*/ T168 w 922"/>
                <a:gd name="T170" fmla="+- 0 6289 6106"/>
                <a:gd name="T171" fmla="*/ 6289 h 217"/>
                <a:gd name="T172" fmla="+- 0 1750 957"/>
                <a:gd name="T173" fmla="*/ T172 w 922"/>
                <a:gd name="T174" fmla="+- 0 6276 6106"/>
                <a:gd name="T175" fmla="*/ 6276 h 217"/>
                <a:gd name="T176" fmla="+- 0 1725 957"/>
                <a:gd name="T177" fmla="*/ T176 w 922"/>
                <a:gd name="T178" fmla="+- 0 6203 6106"/>
                <a:gd name="T179" fmla="*/ 6203 h 217"/>
                <a:gd name="T180" fmla="+- 0 1755 957"/>
                <a:gd name="T181" fmla="*/ T180 w 922"/>
                <a:gd name="T182" fmla="+- 0 6147 6106"/>
                <a:gd name="T183" fmla="*/ 6147 h 217"/>
                <a:gd name="T184" fmla="+- 0 1833 957"/>
                <a:gd name="T185" fmla="*/ T184 w 922"/>
                <a:gd name="T186" fmla="+- 0 6150 6106"/>
                <a:gd name="T187" fmla="*/ 6150 h 217"/>
                <a:gd name="T188" fmla="+- 0 1859 957"/>
                <a:gd name="T189" fmla="*/ T188 w 922"/>
                <a:gd name="T190" fmla="+- 0 6133 6106"/>
                <a:gd name="T191" fmla="*/ 6133 h 217"/>
                <a:gd name="T192" fmla="+- 0 1805 957"/>
                <a:gd name="T193" fmla="*/ T192 w 922"/>
                <a:gd name="T194" fmla="+- 0 6106 6106"/>
                <a:gd name="T195" fmla="*/ 6106 h 217"/>
                <a:gd name="T196" fmla="+- 0 1751 957"/>
                <a:gd name="T197" fmla="*/ T196 w 922"/>
                <a:gd name="T198" fmla="+- 0 6114 6106"/>
                <a:gd name="T199" fmla="*/ 6114 h 217"/>
                <a:gd name="T200" fmla="+- 0 1707 957"/>
                <a:gd name="T201" fmla="*/ T200 w 922"/>
                <a:gd name="T202" fmla="+- 0 6153 6106"/>
                <a:gd name="T203" fmla="*/ 6153 h 217"/>
                <a:gd name="T204" fmla="+- 0 1691 957"/>
                <a:gd name="T205" fmla="*/ T204 w 922"/>
                <a:gd name="T206" fmla="+- 0 6202 6106"/>
                <a:gd name="T207" fmla="*/ 6202 h 217"/>
                <a:gd name="T208" fmla="+- 0 1698 957"/>
                <a:gd name="T209" fmla="*/ T208 w 922"/>
                <a:gd name="T210" fmla="+- 0 6253 6106"/>
                <a:gd name="T211" fmla="*/ 6253 h 217"/>
                <a:gd name="T212" fmla="+- 0 1728 957"/>
                <a:gd name="T213" fmla="*/ T212 w 922"/>
                <a:gd name="T214" fmla="+- 0 6298 6106"/>
                <a:gd name="T215" fmla="*/ 6298 h 217"/>
                <a:gd name="T216" fmla="+- 0 1806 957"/>
                <a:gd name="T217" fmla="*/ T216 w 922"/>
                <a:gd name="T218" fmla="+- 0 6320 6106"/>
                <a:gd name="T219" fmla="*/ 6320 h 217"/>
                <a:gd name="T220" fmla="+- 0 1879 957"/>
                <a:gd name="T221" fmla="*/ T220 w 922"/>
                <a:gd name="T222" fmla="+- 0 6320 6106"/>
                <a:gd name="T223" fmla="*/ 6320 h 21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Lst>
              <a:rect l="0" t="0" r="r" b="b"/>
              <a:pathLst>
                <a:path w="922" h="217">
                  <a:moveTo>
                    <a:pt x="146" y="184"/>
                  </a:moveTo>
                  <a:lnTo>
                    <a:pt x="34" y="184"/>
                  </a:lnTo>
                  <a:lnTo>
                    <a:pt x="34" y="118"/>
                  </a:lnTo>
                  <a:lnTo>
                    <a:pt x="129" y="118"/>
                  </a:lnTo>
                  <a:lnTo>
                    <a:pt x="129" y="92"/>
                  </a:lnTo>
                  <a:lnTo>
                    <a:pt x="34" y="92"/>
                  </a:lnTo>
                  <a:lnTo>
                    <a:pt x="34" y="30"/>
                  </a:lnTo>
                  <a:lnTo>
                    <a:pt x="144" y="30"/>
                  </a:lnTo>
                  <a:lnTo>
                    <a:pt x="144" y="0"/>
                  </a:lnTo>
                  <a:lnTo>
                    <a:pt x="0" y="0"/>
                  </a:lnTo>
                  <a:lnTo>
                    <a:pt x="0" y="30"/>
                  </a:lnTo>
                  <a:lnTo>
                    <a:pt x="0" y="92"/>
                  </a:lnTo>
                  <a:lnTo>
                    <a:pt x="0" y="118"/>
                  </a:lnTo>
                  <a:lnTo>
                    <a:pt x="0" y="184"/>
                  </a:lnTo>
                  <a:lnTo>
                    <a:pt x="0" y="214"/>
                  </a:lnTo>
                  <a:lnTo>
                    <a:pt x="146" y="214"/>
                  </a:lnTo>
                  <a:lnTo>
                    <a:pt x="146" y="184"/>
                  </a:lnTo>
                  <a:close/>
                  <a:moveTo>
                    <a:pt x="330" y="145"/>
                  </a:moveTo>
                  <a:lnTo>
                    <a:pt x="328" y="136"/>
                  </a:lnTo>
                  <a:lnTo>
                    <a:pt x="321" y="123"/>
                  </a:lnTo>
                  <a:lnTo>
                    <a:pt x="317" y="118"/>
                  </a:lnTo>
                  <a:lnTo>
                    <a:pt x="304" y="109"/>
                  </a:lnTo>
                  <a:lnTo>
                    <a:pt x="297" y="105"/>
                  </a:lnTo>
                  <a:lnTo>
                    <a:pt x="270" y="96"/>
                  </a:lnTo>
                  <a:lnTo>
                    <a:pt x="230" y="85"/>
                  </a:lnTo>
                  <a:lnTo>
                    <a:pt x="224" y="83"/>
                  </a:lnTo>
                  <a:lnTo>
                    <a:pt x="216" y="78"/>
                  </a:lnTo>
                  <a:lnTo>
                    <a:pt x="212" y="75"/>
                  </a:lnTo>
                  <a:lnTo>
                    <a:pt x="208" y="69"/>
                  </a:lnTo>
                  <a:lnTo>
                    <a:pt x="207" y="65"/>
                  </a:lnTo>
                  <a:lnTo>
                    <a:pt x="207" y="50"/>
                  </a:lnTo>
                  <a:lnTo>
                    <a:pt x="210" y="43"/>
                  </a:lnTo>
                  <a:lnTo>
                    <a:pt x="224" y="32"/>
                  </a:lnTo>
                  <a:lnTo>
                    <a:pt x="234" y="30"/>
                  </a:lnTo>
                  <a:lnTo>
                    <a:pt x="254" y="30"/>
                  </a:lnTo>
                  <a:lnTo>
                    <a:pt x="261" y="30"/>
                  </a:lnTo>
                  <a:lnTo>
                    <a:pt x="273" y="33"/>
                  </a:lnTo>
                  <a:lnTo>
                    <a:pt x="279" y="35"/>
                  </a:lnTo>
                  <a:lnTo>
                    <a:pt x="289" y="39"/>
                  </a:lnTo>
                  <a:lnTo>
                    <a:pt x="293" y="42"/>
                  </a:lnTo>
                  <a:lnTo>
                    <a:pt x="301" y="47"/>
                  </a:lnTo>
                  <a:lnTo>
                    <a:pt x="304" y="49"/>
                  </a:lnTo>
                  <a:lnTo>
                    <a:pt x="306" y="51"/>
                  </a:lnTo>
                  <a:lnTo>
                    <a:pt x="321" y="24"/>
                  </a:lnTo>
                  <a:lnTo>
                    <a:pt x="312" y="17"/>
                  </a:lnTo>
                  <a:lnTo>
                    <a:pt x="301" y="11"/>
                  </a:lnTo>
                  <a:lnTo>
                    <a:pt x="289" y="7"/>
                  </a:lnTo>
                  <a:lnTo>
                    <a:pt x="280" y="4"/>
                  </a:lnTo>
                  <a:lnTo>
                    <a:pt x="270" y="1"/>
                  </a:lnTo>
                  <a:lnTo>
                    <a:pt x="260" y="0"/>
                  </a:lnTo>
                  <a:lnTo>
                    <a:pt x="249" y="0"/>
                  </a:lnTo>
                  <a:lnTo>
                    <a:pt x="238" y="0"/>
                  </a:lnTo>
                  <a:lnTo>
                    <a:pt x="228" y="1"/>
                  </a:lnTo>
                  <a:lnTo>
                    <a:pt x="209" y="7"/>
                  </a:lnTo>
                  <a:lnTo>
                    <a:pt x="201" y="11"/>
                  </a:lnTo>
                  <a:lnTo>
                    <a:pt x="187" y="22"/>
                  </a:lnTo>
                  <a:lnTo>
                    <a:pt x="182" y="29"/>
                  </a:lnTo>
                  <a:lnTo>
                    <a:pt x="174" y="45"/>
                  </a:lnTo>
                  <a:lnTo>
                    <a:pt x="172" y="54"/>
                  </a:lnTo>
                  <a:lnTo>
                    <a:pt x="172" y="73"/>
                  </a:lnTo>
                  <a:lnTo>
                    <a:pt x="173" y="80"/>
                  </a:lnTo>
                  <a:lnTo>
                    <a:pt x="179" y="92"/>
                  </a:lnTo>
                  <a:lnTo>
                    <a:pt x="183" y="97"/>
                  </a:lnTo>
                  <a:lnTo>
                    <a:pt x="193" y="106"/>
                  </a:lnTo>
                  <a:lnTo>
                    <a:pt x="200" y="110"/>
                  </a:lnTo>
                  <a:lnTo>
                    <a:pt x="215" y="116"/>
                  </a:lnTo>
                  <a:lnTo>
                    <a:pt x="225" y="119"/>
                  </a:lnTo>
                  <a:lnTo>
                    <a:pt x="267" y="130"/>
                  </a:lnTo>
                  <a:lnTo>
                    <a:pt x="273" y="133"/>
                  </a:lnTo>
                  <a:lnTo>
                    <a:pt x="283" y="138"/>
                  </a:lnTo>
                  <a:lnTo>
                    <a:pt x="287" y="141"/>
                  </a:lnTo>
                  <a:lnTo>
                    <a:pt x="292" y="148"/>
                  </a:lnTo>
                  <a:lnTo>
                    <a:pt x="293" y="153"/>
                  </a:lnTo>
                  <a:lnTo>
                    <a:pt x="293" y="167"/>
                  </a:lnTo>
                  <a:lnTo>
                    <a:pt x="290" y="174"/>
                  </a:lnTo>
                  <a:lnTo>
                    <a:pt x="276" y="184"/>
                  </a:lnTo>
                  <a:lnTo>
                    <a:pt x="266" y="186"/>
                  </a:lnTo>
                  <a:lnTo>
                    <a:pt x="245" y="186"/>
                  </a:lnTo>
                  <a:lnTo>
                    <a:pt x="236" y="185"/>
                  </a:lnTo>
                  <a:lnTo>
                    <a:pt x="221" y="181"/>
                  </a:lnTo>
                  <a:lnTo>
                    <a:pt x="214" y="179"/>
                  </a:lnTo>
                  <a:lnTo>
                    <a:pt x="201" y="173"/>
                  </a:lnTo>
                  <a:lnTo>
                    <a:pt x="195" y="171"/>
                  </a:lnTo>
                  <a:lnTo>
                    <a:pt x="182" y="161"/>
                  </a:lnTo>
                  <a:lnTo>
                    <a:pt x="179" y="159"/>
                  </a:lnTo>
                  <a:lnTo>
                    <a:pt x="164" y="187"/>
                  </a:lnTo>
                  <a:lnTo>
                    <a:pt x="173" y="194"/>
                  </a:lnTo>
                  <a:lnTo>
                    <a:pt x="183" y="200"/>
                  </a:lnTo>
                  <a:lnTo>
                    <a:pt x="194" y="205"/>
                  </a:lnTo>
                  <a:lnTo>
                    <a:pt x="205" y="209"/>
                  </a:lnTo>
                  <a:lnTo>
                    <a:pt x="216" y="212"/>
                  </a:lnTo>
                  <a:lnTo>
                    <a:pt x="228" y="214"/>
                  </a:lnTo>
                  <a:lnTo>
                    <a:pt x="240" y="216"/>
                  </a:lnTo>
                  <a:lnTo>
                    <a:pt x="252" y="216"/>
                  </a:lnTo>
                  <a:lnTo>
                    <a:pt x="262" y="216"/>
                  </a:lnTo>
                  <a:lnTo>
                    <a:pt x="272" y="215"/>
                  </a:lnTo>
                  <a:lnTo>
                    <a:pt x="291" y="211"/>
                  </a:lnTo>
                  <a:lnTo>
                    <a:pt x="299" y="207"/>
                  </a:lnTo>
                  <a:lnTo>
                    <a:pt x="314" y="197"/>
                  </a:lnTo>
                  <a:lnTo>
                    <a:pt x="319" y="191"/>
                  </a:lnTo>
                  <a:lnTo>
                    <a:pt x="328" y="175"/>
                  </a:lnTo>
                  <a:lnTo>
                    <a:pt x="330" y="166"/>
                  </a:lnTo>
                  <a:lnTo>
                    <a:pt x="330" y="145"/>
                  </a:lnTo>
                  <a:close/>
                  <a:moveTo>
                    <a:pt x="514" y="145"/>
                  </a:moveTo>
                  <a:lnTo>
                    <a:pt x="512" y="136"/>
                  </a:lnTo>
                  <a:lnTo>
                    <a:pt x="505" y="123"/>
                  </a:lnTo>
                  <a:lnTo>
                    <a:pt x="501" y="118"/>
                  </a:lnTo>
                  <a:lnTo>
                    <a:pt x="489" y="109"/>
                  </a:lnTo>
                  <a:lnTo>
                    <a:pt x="481" y="105"/>
                  </a:lnTo>
                  <a:lnTo>
                    <a:pt x="454" y="96"/>
                  </a:lnTo>
                  <a:lnTo>
                    <a:pt x="414" y="85"/>
                  </a:lnTo>
                  <a:lnTo>
                    <a:pt x="409" y="83"/>
                  </a:lnTo>
                  <a:lnTo>
                    <a:pt x="400" y="78"/>
                  </a:lnTo>
                  <a:lnTo>
                    <a:pt x="396" y="75"/>
                  </a:lnTo>
                  <a:lnTo>
                    <a:pt x="392" y="69"/>
                  </a:lnTo>
                  <a:lnTo>
                    <a:pt x="391" y="65"/>
                  </a:lnTo>
                  <a:lnTo>
                    <a:pt x="391" y="50"/>
                  </a:lnTo>
                  <a:lnTo>
                    <a:pt x="394" y="43"/>
                  </a:lnTo>
                  <a:lnTo>
                    <a:pt x="408" y="32"/>
                  </a:lnTo>
                  <a:lnTo>
                    <a:pt x="418" y="30"/>
                  </a:lnTo>
                  <a:lnTo>
                    <a:pt x="438" y="30"/>
                  </a:lnTo>
                  <a:lnTo>
                    <a:pt x="445" y="30"/>
                  </a:lnTo>
                  <a:lnTo>
                    <a:pt x="457" y="33"/>
                  </a:lnTo>
                  <a:lnTo>
                    <a:pt x="463" y="35"/>
                  </a:lnTo>
                  <a:lnTo>
                    <a:pt x="473" y="39"/>
                  </a:lnTo>
                  <a:lnTo>
                    <a:pt x="477" y="42"/>
                  </a:lnTo>
                  <a:lnTo>
                    <a:pt x="485" y="47"/>
                  </a:lnTo>
                  <a:lnTo>
                    <a:pt x="488" y="49"/>
                  </a:lnTo>
                  <a:lnTo>
                    <a:pt x="490" y="51"/>
                  </a:lnTo>
                  <a:lnTo>
                    <a:pt x="505" y="24"/>
                  </a:lnTo>
                  <a:lnTo>
                    <a:pt x="496" y="17"/>
                  </a:lnTo>
                  <a:lnTo>
                    <a:pt x="485" y="11"/>
                  </a:lnTo>
                  <a:lnTo>
                    <a:pt x="473" y="7"/>
                  </a:lnTo>
                  <a:lnTo>
                    <a:pt x="464" y="4"/>
                  </a:lnTo>
                  <a:lnTo>
                    <a:pt x="454" y="1"/>
                  </a:lnTo>
                  <a:lnTo>
                    <a:pt x="444" y="0"/>
                  </a:lnTo>
                  <a:lnTo>
                    <a:pt x="433" y="0"/>
                  </a:lnTo>
                  <a:lnTo>
                    <a:pt x="422" y="0"/>
                  </a:lnTo>
                  <a:lnTo>
                    <a:pt x="412" y="1"/>
                  </a:lnTo>
                  <a:lnTo>
                    <a:pt x="393" y="7"/>
                  </a:lnTo>
                  <a:lnTo>
                    <a:pt x="385" y="11"/>
                  </a:lnTo>
                  <a:lnTo>
                    <a:pt x="371" y="22"/>
                  </a:lnTo>
                  <a:lnTo>
                    <a:pt x="366" y="29"/>
                  </a:lnTo>
                  <a:lnTo>
                    <a:pt x="358" y="45"/>
                  </a:lnTo>
                  <a:lnTo>
                    <a:pt x="356" y="54"/>
                  </a:lnTo>
                  <a:lnTo>
                    <a:pt x="356" y="73"/>
                  </a:lnTo>
                  <a:lnTo>
                    <a:pt x="358" y="80"/>
                  </a:lnTo>
                  <a:lnTo>
                    <a:pt x="363" y="92"/>
                  </a:lnTo>
                  <a:lnTo>
                    <a:pt x="367" y="97"/>
                  </a:lnTo>
                  <a:lnTo>
                    <a:pt x="377" y="106"/>
                  </a:lnTo>
                  <a:lnTo>
                    <a:pt x="384" y="110"/>
                  </a:lnTo>
                  <a:lnTo>
                    <a:pt x="400" y="116"/>
                  </a:lnTo>
                  <a:lnTo>
                    <a:pt x="409" y="119"/>
                  </a:lnTo>
                  <a:lnTo>
                    <a:pt x="451" y="130"/>
                  </a:lnTo>
                  <a:lnTo>
                    <a:pt x="457" y="133"/>
                  </a:lnTo>
                  <a:lnTo>
                    <a:pt x="467" y="138"/>
                  </a:lnTo>
                  <a:lnTo>
                    <a:pt x="471" y="141"/>
                  </a:lnTo>
                  <a:lnTo>
                    <a:pt x="476" y="148"/>
                  </a:lnTo>
                  <a:lnTo>
                    <a:pt x="478" y="153"/>
                  </a:lnTo>
                  <a:lnTo>
                    <a:pt x="478" y="167"/>
                  </a:lnTo>
                  <a:lnTo>
                    <a:pt x="474" y="174"/>
                  </a:lnTo>
                  <a:lnTo>
                    <a:pt x="460" y="184"/>
                  </a:lnTo>
                  <a:lnTo>
                    <a:pt x="450" y="186"/>
                  </a:lnTo>
                  <a:lnTo>
                    <a:pt x="429" y="186"/>
                  </a:lnTo>
                  <a:lnTo>
                    <a:pt x="421" y="185"/>
                  </a:lnTo>
                  <a:lnTo>
                    <a:pt x="405" y="181"/>
                  </a:lnTo>
                  <a:lnTo>
                    <a:pt x="398" y="179"/>
                  </a:lnTo>
                  <a:lnTo>
                    <a:pt x="385" y="173"/>
                  </a:lnTo>
                  <a:lnTo>
                    <a:pt x="379" y="171"/>
                  </a:lnTo>
                  <a:lnTo>
                    <a:pt x="366" y="161"/>
                  </a:lnTo>
                  <a:lnTo>
                    <a:pt x="363" y="159"/>
                  </a:lnTo>
                  <a:lnTo>
                    <a:pt x="348" y="187"/>
                  </a:lnTo>
                  <a:lnTo>
                    <a:pt x="357" y="194"/>
                  </a:lnTo>
                  <a:lnTo>
                    <a:pt x="367" y="200"/>
                  </a:lnTo>
                  <a:lnTo>
                    <a:pt x="378" y="205"/>
                  </a:lnTo>
                  <a:lnTo>
                    <a:pt x="389" y="209"/>
                  </a:lnTo>
                  <a:lnTo>
                    <a:pt x="400" y="212"/>
                  </a:lnTo>
                  <a:lnTo>
                    <a:pt x="412" y="214"/>
                  </a:lnTo>
                  <a:lnTo>
                    <a:pt x="424" y="216"/>
                  </a:lnTo>
                  <a:lnTo>
                    <a:pt x="436" y="216"/>
                  </a:lnTo>
                  <a:lnTo>
                    <a:pt x="447" y="216"/>
                  </a:lnTo>
                  <a:lnTo>
                    <a:pt x="457" y="215"/>
                  </a:lnTo>
                  <a:lnTo>
                    <a:pt x="475" y="211"/>
                  </a:lnTo>
                  <a:lnTo>
                    <a:pt x="484" y="207"/>
                  </a:lnTo>
                  <a:lnTo>
                    <a:pt x="498" y="197"/>
                  </a:lnTo>
                  <a:lnTo>
                    <a:pt x="503" y="191"/>
                  </a:lnTo>
                  <a:lnTo>
                    <a:pt x="512" y="175"/>
                  </a:lnTo>
                  <a:lnTo>
                    <a:pt x="514" y="166"/>
                  </a:lnTo>
                  <a:lnTo>
                    <a:pt x="514" y="145"/>
                  </a:lnTo>
                  <a:close/>
                  <a:moveTo>
                    <a:pt x="721" y="214"/>
                  </a:moveTo>
                  <a:lnTo>
                    <a:pt x="697" y="156"/>
                  </a:lnTo>
                  <a:lnTo>
                    <a:pt x="687" y="131"/>
                  </a:lnTo>
                  <a:lnTo>
                    <a:pt x="656" y="52"/>
                  </a:lnTo>
                  <a:lnTo>
                    <a:pt x="656" y="131"/>
                  </a:lnTo>
                  <a:lnTo>
                    <a:pt x="586" y="131"/>
                  </a:lnTo>
                  <a:lnTo>
                    <a:pt x="621" y="39"/>
                  </a:lnTo>
                  <a:lnTo>
                    <a:pt x="656" y="131"/>
                  </a:lnTo>
                  <a:lnTo>
                    <a:pt x="656" y="52"/>
                  </a:lnTo>
                  <a:lnTo>
                    <a:pt x="650" y="39"/>
                  </a:lnTo>
                  <a:lnTo>
                    <a:pt x="635" y="1"/>
                  </a:lnTo>
                  <a:lnTo>
                    <a:pt x="608" y="1"/>
                  </a:lnTo>
                  <a:lnTo>
                    <a:pt x="522" y="214"/>
                  </a:lnTo>
                  <a:lnTo>
                    <a:pt x="558" y="214"/>
                  </a:lnTo>
                  <a:lnTo>
                    <a:pt x="580" y="156"/>
                  </a:lnTo>
                  <a:lnTo>
                    <a:pt x="662" y="156"/>
                  </a:lnTo>
                  <a:lnTo>
                    <a:pt x="685" y="214"/>
                  </a:lnTo>
                  <a:lnTo>
                    <a:pt x="721" y="214"/>
                  </a:lnTo>
                  <a:close/>
                  <a:moveTo>
                    <a:pt x="922" y="106"/>
                  </a:moveTo>
                  <a:lnTo>
                    <a:pt x="849" y="106"/>
                  </a:lnTo>
                  <a:lnTo>
                    <a:pt x="849" y="131"/>
                  </a:lnTo>
                  <a:lnTo>
                    <a:pt x="893" y="131"/>
                  </a:lnTo>
                  <a:lnTo>
                    <a:pt x="893" y="154"/>
                  </a:lnTo>
                  <a:lnTo>
                    <a:pt x="880" y="168"/>
                  </a:lnTo>
                  <a:lnTo>
                    <a:pt x="866" y="177"/>
                  </a:lnTo>
                  <a:lnTo>
                    <a:pt x="851" y="183"/>
                  </a:lnTo>
                  <a:lnTo>
                    <a:pt x="835" y="185"/>
                  </a:lnTo>
                  <a:lnTo>
                    <a:pt x="826" y="185"/>
                  </a:lnTo>
                  <a:lnTo>
                    <a:pt x="817" y="183"/>
                  </a:lnTo>
                  <a:lnTo>
                    <a:pt x="800" y="175"/>
                  </a:lnTo>
                  <a:lnTo>
                    <a:pt x="793" y="170"/>
                  </a:lnTo>
                  <a:lnTo>
                    <a:pt x="781" y="156"/>
                  </a:lnTo>
                  <a:lnTo>
                    <a:pt x="776" y="147"/>
                  </a:lnTo>
                  <a:lnTo>
                    <a:pt x="769" y="129"/>
                  </a:lnTo>
                  <a:lnTo>
                    <a:pt x="768" y="118"/>
                  </a:lnTo>
                  <a:lnTo>
                    <a:pt x="768" y="97"/>
                  </a:lnTo>
                  <a:lnTo>
                    <a:pt x="769" y="88"/>
                  </a:lnTo>
                  <a:lnTo>
                    <a:pt x="776" y="69"/>
                  </a:lnTo>
                  <a:lnTo>
                    <a:pt x="780" y="61"/>
                  </a:lnTo>
                  <a:lnTo>
                    <a:pt x="791" y="46"/>
                  </a:lnTo>
                  <a:lnTo>
                    <a:pt x="798" y="41"/>
                  </a:lnTo>
                  <a:lnTo>
                    <a:pt x="814" y="32"/>
                  </a:lnTo>
                  <a:lnTo>
                    <a:pt x="823" y="30"/>
                  </a:lnTo>
                  <a:lnTo>
                    <a:pt x="845" y="30"/>
                  </a:lnTo>
                  <a:lnTo>
                    <a:pt x="856" y="33"/>
                  </a:lnTo>
                  <a:lnTo>
                    <a:pt x="876" y="44"/>
                  </a:lnTo>
                  <a:lnTo>
                    <a:pt x="883" y="53"/>
                  </a:lnTo>
                  <a:lnTo>
                    <a:pt x="889" y="65"/>
                  </a:lnTo>
                  <a:lnTo>
                    <a:pt x="915" y="46"/>
                  </a:lnTo>
                  <a:lnTo>
                    <a:pt x="909" y="36"/>
                  </a:lnTo>
                  <a:lnTo>
                    <a:pt x="902" y="27"/>
                  </a:lnTo>
                  <a:lnTo>
                    <a:pt x="894" y="19"/>
                  </a:lnTo>
                  <a:lnTo>
                    <a:pt x="884" y="12"/>
                  </a:lnTo>
                  <a:lnTo>
                    <a:pt x="873" y="7"/>
                  </a:lnTo>
                  <a:lnTo>
                    <a:pt x="861" y="3"/>
                  </a:lnTo>
                  <a:lnTo>
                    <a:pt x="848" y="0"/>
                  </a:lnTo>
                  <a:lnTo>
                    <a:pt x="834" y="0"/>
                  </a:lnTo>
                  <a:lnTo>
                    <a:pt x="823" y="0"/>
                  </a:lnTo>
                  <a:lnTo>
                    <a:pt x="813" y="2"/>
                  </a:lnTo>
                  <a:lnTo>
                    <a:pt x="803" y="4"/>
                  </a:lnTo>
                  <a:lnTo>
                    <a:pt x="794" y="8"/>
                  </a:lnTo>
                  <a:lnTo>
                    <a:pt x="782" y="14"/>
                  </a:lnTo>
                  <a:lnTo>
                    <a:pt x="771" y="22"/>
                  </a:lnTo>
                  <a:lnTo>
                    <a:pt x="762" y="31"/>
                  </a:lnTo>
                  <a:lnTo>
                    <a:pt x="756" y="39"/>
                  </a:lnTo>
                  <a:lnTo>
                    <a:pt x="750" y="47"/>
                  </a:lnTo>
                  <a:lnTo>
                    <a:pt x="745" y="56"/>
                  </a:lnTo>
                  <a:lnTo>
                    <a:pt x="741" y="66"/>
                  </a:lnTo>
                  <a:lnTo>
                    <a:pt x="738" y="76"/>
                  </a:lnTo>
                  <a:lnTo>
                    <a:pt x="735" y="86"/>
                  </a:lnTo>
                  <a:lnTo>
                    <a:pt x="734" y="96"/>
                  </a:lnTo>
                  <a:lnTo>
                    <a:pt x="734" y="107"/>
                  </a:lnTo>
                  <a:lnTo>
                    <a:pt x="734" y="117"/>
                  </a:lnTo>
                  <a:lnTo>
                    <a:pt x="735" y="127"/>
                  </a:lnTo>
                  <a:lnTo>
                    <a:pt x="738" y="137"/>
                  </a:lnTo>
                  <a:lnTo>
                    <a:pt x="741" y="147"/>
                  </a:lnTo>
                  <a:lnTo>
                    <a:pt x="745" y="157"/>
                  </a:lnTo>
                  <a:lnTo>
                    <a:pt x="750" y="166"/>
                  </a:lnTo>
                  <a:lnTo>
                    <a:pt x="756" y="174"/>
                  </a:lnTo>
                  <a:lnTo>
                    <a:pt x="762" y="182"/>
                  </a:lnTo>
                  <a:lnTo>
                    <a:pt x="771" y="192"/>
                  </a:lnTo>
                  <a:lnTo>
                    <a:pt x="782" y="200"/>
                  </a:lnTo>
                  <a:lnTo>
                    <a:pt x="806" y="213"/>
                  </a:lnTo>
                  <a:lnTo>
                    <a:pt x="819" y="216"/>
                  </a:lnTo>
                  <a:lnTo>
                    <a:pt x="833" y="216"/>
                  </a:lnTo>
                  <a:lnTo>
                    <a:pt x="849" y="214"/>
                  </a:lnTo>
                  <a:lnTo>
                    <a:pt x="865" y="209"/>
                  </a:lnTo>
                  <a:lnTo>
                    <a:pt x="880" y="200"/>
                  </a:lnTo>
                  <a:lnTo>
                    <a:pt x="893" y="188"/>
                  </a:lnTo>
                  <a:lnTo>
                    <a:pt x="893" y="214"/>
                  </a:lnTo>
                  <a:lnTo>
                    <a:pt x="922" y="214"/>
                  </a:lnTo>
                  <a:lnTo>
                    <a:pt x="922" y="106"/>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ro-RO"/>
            </a:p>
          </p:txBody>
        </p:sp>
        <p:pic>
          <p:nvPicPr>
            <p:cNvPr id="101" name="docshape757">
              <a:extLst>
                <a:ext uri="{FF2B5EF4-FFF2-40B4-BE49-F238E27FC236}">
                  <a16:creationId xmlns:a16="http://schemas.microsoft.com/office/drawing/2014/main" id="{54DA43C2-DA63-48F0-BD4A-155DF4E3966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17" y="6105"/>
              <a:ext cx="33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docshape758">
              <a:extLst>
                <a:ext uri="{FF2B5EF4-FFF2-40B4-BE49-F238E27FC236}">
                  <a16:creationId xmlns:a16="http://schemas.microsoft.com/office/drawing/2014/main" id="{C0CDF63E-BE2B-4874-A7DD-7EC03E3EE7C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48" y="3506"/>
              <a:ext cx="4475"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docshape759">
              <a:extLst>
                <a:ext uri="{FF2B5EF4-FFF2-40B4-BE49-F238E27FC236}">
                  <a16:creationId xmlns:a16="http://schemas.microsoft.com/office/drawing/2014/main" id="{5E3C0948-5546-4C0F-95AC-C11CC31965C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71" y="4146"/>
              <a:ext cx="442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docshape760">
              <a:extLst>
                <a:ext uri="{FF2B5EF4-FFF2-40B4-BE49-F238E27FC236}">
                  <a16:creationId xmlns:a16="http://schemas.microsoft.com/office/drawing/2014/main" id="{793CF4B6-F5CB-4D38-ABAD-8B6FB58E7C8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19" y="4811"/>
              <a:ext cx="4534"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docshape761">
              <a:extLst>
                <a:ext uri="{FF2B5EF4-FFF2-40B4-BE49-F238E27FC236}">
                  <a16:creationId xmlns:a16="http://schemas.microsoft.com/office/drawing/2014/main" id="{7FCE658E-874F-4AFA-A61C-5066E7521BC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684" y="5419"/>
              <a:ext cx="4600"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docshape762">
              <a:extLst>
                <a:ext uri="{FF2B5EF4-FFF2-40B4-BE49-F238E27FC236}">
                  <a16:creationId xmlns:a16="http://schemas.microsoft.com/office/drawing/2014/main" id="{D8FAB84C-83BA-4585-8A50-F19FC555845B}"/>
                </a:ext>
              </a:extLst>
            </p:cNvPr>
            <p:cNvSpPr>
              <a:spLocks noChangeArrowheads="1"/>
            </p:cNvSpPr>
            <p:nvPr/>
          </p:nvSpPr>
          <p:spPr bwMode="auto">
            <a:xfrm>
              <a:off x="437" y="6480"/>
              <a:ext cx="7022" cy="609"/>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o-RO"/>
            </a:p>
          </p:txBody>
        </p:sp>
        <p:sp>
          <p:nvSpPr>
            <p:cNvPr id="107" name="docshape763">
              <a:extLst>
                <a:ext uri="{FF2B5EF4-FFF2-40B4-BE49-F238E27FC236}">
                  <a16:creationId xmlns:a16="http://schemas.microsoft.com/office/drawing/2014/main" id="{7746DB59-DA28-4C67-954F-CE6112362685}"/>
                </a:ext>
              </a:extLst>
            </p:cNvPr>
            <p:cNvSpPr>
              <a:spLocks/>
            </p:cNvSpPr>
            <p:nvPr/>
          </p:nvSpPr>
          <p:spPr bwMode="auto">
            <a:xfrm>
              <a:off x="635" y="6688"/>
              <a:ext cx="1676" cy="145"/>
            </a:xfrm>
            <a:custGeom>
              <a:avLst/>
              <a:gdLst>
                <a:gd name="T0" fmla="+- 0 716 636"/>
                <a:gd name="T1" fmla="*/ T0 w 1676"/>
                <a:gd name="T2" fmla="+- 0 6695 6688"/>
                <a:gd name="T3" fmla="*/ 6695 h 145"/>
                <a:gd name="T4" fmla="+- 0 701 636"/>
                <a:gd name="T5" fmla="*/ T4 w 1676"/>
                <a:gd name="T6" fmla="+- 0 6762 6688"/>
                <a:gd name="T7" fmla="*/ 6762 h 145"/>
                <a:gd name="T8" fmla="+- 0 712 636"/>
                <a:gd name="T9" fmla="*/ T8 w 1676"/>
                <a:gd name="T10" fmla="+- 0 6719 6688"/>
                <a:gd name="T11" fmla="*/ 6719 h 145"/>
                <a:gd name="T12" fmla="+- 0 636 636"/>
                <a:gd name="T13" fmla="*/ T12 w 1676"/>
                <a:gd name="T14" fmla="+- 0 6831 6688"/>
                <a:gd name="T15" fmla="*/ 6831 h 145"/>
                <a:gd name="T16" fmla="+- 0 732 636"/>
                <a:gd name="T17" fmla="*/ T16 w 1676"/>
                <a:gd name="T18" fmla="+- 0 6762 6688"/>
                <a:gd name="T19" fmla="*/ 6762 h 145"/>
                <a:gd name="T20" fmla="+- 0 842 636"/>
                <a:gd name="T21" fmla="*/ T20 w 1676"/>
                <a:gd name="T22" fmla="+- 0 6776 6688"/>
                <a:gd name="T23" fmla="*/ 6776 h 145"/>
                <a:gd name="T24" fmla="+- 0 866 636"/>
                <a:gd name="T25" fmla="*/ T24 w 1676"/>
                <a:gd name="T26" fmla="+- 0 6740 6688"/>
                <a:gd name="T27" fmla="*/ 6740 h 145"/>
                <a:gd name="T28" fmla="+- 0 843 636"/>
                <a:gd name="T29" fmla="*/ T28 w 1676"/>
                <a:gd name="T30" fmla="+- 0 6695 6688"/>
                <a:gd name="T31" fmla="*/ 6695 h 145"/>
                <a:gd name="T32" fmla="+- 0 828 636"/>
                <a:gd name="T33" fmla="*/ T32 w 1676"/>
                <a:gd name="T34" fmla="+- 0 6762 6688"/>
                <a:gd name="T35" fmla="*/ 6762 h 145"/>
                <a:gd name="T36" fmla="+- 0 838 636"/>
                <a:gd name="T37" fmla="*/ T36 w 1676"/>
                <a:gd name="T38" fmla="+- 0 6719 6688"/>
                <a:gd name="T39" fmla="*/ 6719 h 145"/>
                <a:gd name="T40" fmla="+- 0 760 636"/>
                <a:gd name="T41" fmla="*/ T40 w 1676"/>
                <a:gd name="T42" fmla="+- 0 6831 6688"/>
                <a:gd name="T43" fmla="*/ 6831 h 145"/>
                <a:gd name="T44" fmla="+- 0 1016 636"/>
                <a:gd name="T45" fmla="*/ T44 w 1676"/>
                <a:gd name="T46" fmla="+- 0 6743 6688"/>
                <a:gd name="T47" fmla="*/ 6743 h 145"/>
                <a:gd name="T48" fmla="+- 0 990 636"/>
                <a:gd name="T49" fmla="*/ T48 w 1676"/>
                <a:gd name="T50" fmla="+- 0 6785 6688"/>
                <a:gd name="T51" fmla="*/ 6785 h 145"/>
                <a:gd name="T52" fmla="+- 0 927 636"/>
                <a:gd name="T53" fmla="*/ T52 w 1676"/>
                <a:gd name="T54" fmla="+- 0 6805 6688"/>
                <a:gd name="T55" fmla="*/ 6805 h 145"/>
                <a:gd name="T56" fmla="+- 0 911 636"/>
                <a:gd name="T57" fmla="*/ T56 w 1676"/>
                <a:gd name="T58" fmla="+- 0 6735 6688"/>
                <a:gd name="T59" fmla="*/ 6735 h 145"/>
                <a:gd name="T60" fmla="+- 0 975 636"/>
                <a:gd name="T61" fmla="*/ T60 w 1676"/>
                <a:gd name="T62" fmla="+- 0 6716 6688"/>
                <a:gd name="T63" fmla="*/ 6716 h 145"/>
                <a:gd name="T64" fmla="+- 0 987 636"/>
                <a:gd name="T65" fmla="*/ T64 w 1676"/>
                <a:gd name="T66" fmla="+- 0 6699 6688"/>
                <a:gd name="T67" fmla="*/ 6699 h 145"/>
                <a:gd name="T68" fmla="+- 0 892 636"/>
                <a:gd name="T69" fmla="*/ T68 w 1676"/>
                <a:gd name="T70" fmla="+- 0 6725 6688"/>
                <a:gd name="T71" fmla="*/ 6725 h 145"/>
                <a:gd name="T72" fmla="+- 0 915 636"/>
                <a:gd name="T73" fmla="*/ T72 w 1676"/>
                <a:gd name="T74" fmla="+- 0 6822 6688"/>
                <a:gd name="T75" fmla="*/ 6822 h 145"/>
                <a:gd name="T76" fmla="+- 0 1005 636"/>
                <a:gd name="T77" fmla="*/ T76 w 1676"/>
                <a:gd name="T78" fmla="+- 0 6804 6688"/>
                <a:gd name="T79" fmla="*/ 6804 h 145"/>
                <a:gd name="T80" fmla="+- 0 1139 636"/>
                <a:gd name="T81" fmla="*/ T80 w 1676"/>
                <a:gd name="T82" fmla="+- 0 6791 6688"/>
                <a:gd name="T83" fmla="*/ 6791 h 145"/>
                <a:gd name="T84" fmla="+- 0 1073 636"/>
                <a:gd name="T85" fmla="*/ T84 w 1676"/>
                <a:gd name="T86" fmla="+- 0 6802 6688"/>
                <a:gd name="T87" fmla="*/ 6802 h 145"/>
                <a:gd name="T88" fmla="+- 0 1064 636"/>
                <a:gd name="T89" fmla="*/ T88 w 1676"/>
                <a:gd name="T90" fmla="+- 0 6729 6688"/>
                <a:gd name="T91" fmla="*/ 6729 h 145"/>
                <a:gd name="T92" fmla="+- 0 1133 636"/>
                <a:gd name="T93" fmla="*/ T92 w 1676"/>
                <a:gd name="T94" fmla="+- 0 6724 6688"/>
                <a:gd name="T95" fmla="*/ 6724 h 145"/>
                <a:gd name="T96" fmla="+- 0 1081 636"/>
                <a:gd name="T97" fmla="*/ T96 w 1676"/>
                <a:gd name="T98" fmla="+- 0 6690 6688"/>
                <a:gd name="T99" fmla="*/ 6690 h 145"/>
                <a:gd name="T100" fmla="+- 0 1035 636"/>
                <a:gd name="T101" fmla="*/ T100 w 1676"/>
                <a:gd name="T102" fmla="+- 0 6778 6688"/>
                <a:gd name="T103" fmla="*/ 6778 h 145"/>
                <a:gd name="T104" fmla="+- 0 1110 636"/>
                <a:gd name="T105" fmla="*/ T104 w 1676"/>
                <a:gd name="T106" fmla="+- 0 6831 6688"/>
                <a:gd name="T107" fmla="*/ 6831 h 145"/>
                <a:gd name="T108" fmla="+- 0 1265 636"/>
                <a:gd name="T109" fmla="*/ T108 w 1676"/>
                <a:gd name="T110" fmla="+- 0 6782 6688"/>
                <a:gd name="T111" fmla="*/ 6782 h 145"/>
                <a:gd name="T112" fmla="+- 0 1287 636"/>
                <a:gd name="T113" fmla="*/ T112 w 1676"/>
                <a:gd name="T114" fmla="+- 0 6754 6688"/>
                <a:gd name="T115" fmla="*/ 6754 h 145"/>
                <a:gd name="T116" fmla="+- 0 1274 636"/>
                <a:gd name="T117" fmla="*/ T116 w 1676"/>
                <a:gd name="T118" fmla="+- 0 6700 6688"/>
                <a:gd name="T119" fmla="*/ 6700 h 145"/>
                <a:gd name="T120" fmla="+- 0 1259 636"/>
                <a:gd name="T121" fmla="*/ T120 w 1676"/>
                <a:gd name="T122" fmla="+- 0 6757 6688"/>
                <a:gd name="T123" fmla="*/ 6757 h 145"/>
                <a:gd name="T124" fmla="+- 0 1256 636"/>
                <a:gd name="T125" fmla="*/ T124 w 1676"/>
                <a:gd name="T126" fmla="+- 0 6713 6688"/>
                <a:gd name="T127" fmla="*/ 6713 h 145"/>
                <a:gd name="T128" fmla="+- 0 1252 636"/>
                <a:gd name="T129" fmla="*/ T128 w 1676"/>
                <a:gd name="T130" fmla="+- 0 6689 6688"/>
                <a:gd name="T131" fmla="*/ 6689 h 145"/>
                <a:gd name="T132" fmla="+- 0 1435 636"/>
                <a:gd name="T133" fmla="*/ T132 w 1676"/>
                <a:gd name="T134" fmla="+- 0 6831 6688"/>
                <a:gd name="T135" fmla="*/ 6831 h 145"/>
                <a:gd name="T136" fmla="+- 0 1392 636"/>
                <a:gd name="T137" fmla="*/ T136 w 1676"/>
                <a:gd name="T138" fmla="+- 0 6723 6688"/>
                <a:gd name="T139" fmla="*/ 6723 h 145"/>
                <a:gd name="T140" fmla="+- 0 1411 636"/>
                <a:gd name="T141" fmla="*/ T140 w 1676"/>
                <a:gd name="T142" fmla="+- 0 6831 6688"/>
                <a:gd name="T143" fmla="*/ 6831 h 145"/>
                <a:gd name="T144" fmla="+- 0 1475 636"/>
                <a:gd name="T145" fmla="*/ T144 w 1676"/>
                <a:gd name="T146" fmla="+- 0 6831 6688"/>
                <a:gd name="T147" fmla="*/ 6831 h 145"/>
                <a:gd name="T148" fmla="+- 0 1682 636"/>
                <a:gd name="T149" fmla="*/ T148 w 1676"/>
                <a:gd name="T150" fmla="+- 0 6767 6688"/>
                <a:gd name="T151" fmla="*/ 6767 h 145"/>
                <a:gd name="T152" fmla="+- 0 1801 636"/>
                <a:gd name="T153" fmla="*/ T152 w 1676"/>
                <a:gd name="T154" fmla="+- 0 6767 6688"/>
                <a:gd name="T155" fmla="*/ 6767 h 145"/>
                <a:gd name="T156" fmla="+- 0 1729 636"/>
                <a:gd name="T157" fmla="*/ T156 w 1676"/>
                <a:gd name="T158" fmla="+- 0 6735 6688"/>
                <a:gd name="T159" fmla="*/ 6735 h 145"/>
                <a:gd name="T160" fmla="+- 0 1772 636"/>
                <a:gd name="T161" fmla="*/ T160 w 1676"/>
                <a:gd name="T162" fmla="+- 0 6711 6688"/>
                <a:gd name="T163" fmla="*/ 6711 h 145"/>
                <a:gd name="T164" fmla="+- 0 1775 636"/>
                <a:gd name="T165" fmla="*/ T164 w 1676"/>
                <a:gd name="T166" fmla="+- 0 6690 6688"/>
                <a:gd name="T167" fmla="*/ 6690 h 145"/>
                <a:gd name="T168" fmla="+- 0 1706 636"/>
                <a:gd name="T169" fmla="*/ T168 w 1676"/>
                <a:gd name="T170" fmla="+- 0 6719 6688"/>
                <a:gd name="T171" fmla="*/ 6719 h 145"/>
                <a:gd name="T172" fmla="+- 0 1734 636"/>
                <a:gd name="T173" fmla="*/ T172 w 1676"/>
                <a:gd name="T174" fmla="+- 0 6766 6688"/>
                <a:gd name="T175" fmla="*/ 6766 h 145"/>
                <a:gd name="T176" fmla="+- 0 1786 636"/>
                <a:gd name="T177" fmla="*/ T176 w 1676"/>
                <a:gd name="T178" fmla="+- 0 6800 6688"/>
                <a:gd name="T179" fmla="*/ 6800 h 145"/>
                <a:gd name="T180" fmla="+- 0 1724 636"/>
                <a:gd name="T181" fmla="*/ T180 w 1676"/>
                <a:gd name="T182" fmla="+- 0 6804 6688"/>
                <a:gd name="T183" fmla="*/ 6804 h 145"/>
                <a:gd name="T184" fmla="+- 0 1747 636"/>
                <a:gd name="T185" fmla="*/ T184 w 1676"/>
                <a:gd name="T186" fmla="+- 0 6833 6688"/>
                <a:gd name="T187" fmla="*/ 6833 h 145"/>
                <a:gd name="T188" fmla="+- 0 1810 636"/>
                <a:gd name="T189" fmla="*/ T188 w 1676"/>
                <a:gd name="T190" fmla="+- 0 6799 6688"/>
                <a:gd name="T191" fmla="*/ 6799 h 145"/>
                <a:gd name="T192" fmla="+- 0 1889 636"/>
                <a:gd name="T193" fmla="*/ T192 w 1676"/>
                <a:gd name="T194" fmla="+- 0 6709 6688"/>
                <a:gd name="T195" fmla="*/ 6709 h 145"/>
                <a:gd name="T196" fmla="+- 0 1970 636"/>
                <a:gd name="T197" fmla="*/ T196 w 1676"/>
                <a:gd name="T198" fmla="+- 0 6776 6688"/>
                <a:gd name="T199" fmla="*/ 6776 h 145"/>
                <a:gd name="T200" fmla="+- 0 1951 636"/>
                <a:gd name="T201" fmla="*/ T200 w 1676"/>
                <a:gd name="T202" fmla="+- 0 6831 6688"/>
                <a:gd name="T203" fmla="*/ 6831 h 145"/>
                <a:gd name="T204" fmla="+- 0 2159 636"/>
                <a:gd name="T205" fmla="*/ T204 w 1676"/>
                <a:gd name="T206" fmla="+- 0 6776 6688"/>
                <a:gd name="T207" fmla="*/ 6776 h 145"/>
                <a:gd name="T208" fmla="+- 0 2183 636"/>
                <a:gd name="T209" fmla="*/ T208 w 1676"/>
                <a:gd name="T210" fmla="+- 0 6740 6688"/>
                <a:gd name="T211" fmla="*/ 6740 h 145"/>
                <a:gd name="T212" fmla="+- 0 2160 636"/>
                <a:gd name="T213" fmla="*/ T212 w 1676"/>
                <a:gd name="T214" fmla="+- 0 6695 6688"/>
                <a:gd name="T215" fmla="*/ 6695 h 145"/>
                <a:gd name="T216" fmla="+- 0 2145 636"/>
                <a:gd name="T217" fmla="*/ T216 w 1676"/>
                <a:gd name="T218" fmla="+- 0 6762 6688"/>
                <a:gd name="T219" fmla="*/ 6762 h 145"/>
                <a:gd name="T220" fmla="+- 0 2155 636"/>
                <a:gd name="T221" fmla="*/ T220 w 1676"/>
                <a:gd name="T222" fmla="+- 0 6719 6688"/>
                <a:gd name="T223" fmla="*/ 6719 h 145"/>
                <a:gd name="T224" fmla="+- 0 2077 636"/>
                <a:gd name="T225" fmla="*/ T224 w 1676"/>
                <a:gd name="T226" fmla="+- 0 6831 6688"/>
                <a:gd name="T227" fmla="*/ 6831 h 145"/>
                <a:gd name="T228" fmla="+- 0 2195 636"/>
                <a:gd name="T229" fmla="*/ T228 w 1676"/>
                <a:gd name="T230" fmla="+- 0 6709 6688"/>
                <a:gd name="T231" fmla="*/ 6709 h 1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Lst>
              <a:rect l="0" t="0" r="r" b="b"/>
              <a:pathLst>
                <a:path w="1676" h="145">
                  <a:moveTo>
                    <a:pt x="103" y="42"/>
                  </a:moveTo>
                  <a:lnTo>
                    <a:pt x="102" y="36"/>
                  </a:lnTo>
                  <a:lnTo>
                    <a:pt x="98" y="25"/>
                  </a:lnTo>
                  <a:lnTo>
                    <a:pt x="95" y="21"/>
                  </a:lnTo>
                  <a:lnTo>
                    <a:pt x="95" y="20"/>
                  </a:lnTo>
                  <a:lnTo>
                    <a:pt x="87" y="12"/>
                  </a:lnTo>
                  <a:lnTo>
                    <a:pt x="82" y="8"/>
                  </a:lnTo>
                  <a:lnTo>
                    <a:pt x="80" y="7"/>
                  </a:lnTo>
                  <a:lnTo>
                    <a:pt x="80" y="44"/>
                  </a:lnTo>
                  <a:lnTo>
                    <a:pt x="80" y="52"/>
                  </a:lnTo>
                  <a:lnTo>
                    <a:pt x="80" y="55"/>
                  </a:lnTo>
                  <a:lnTo>
                    <a:pt x="78" y="61"/>
                  </a:lnTo>
                  <a:lnTo>
                    <a:pt x="76" y="64"/>
                  </a:lnTo>
                  <a:lnTo>
                    <a:pt x="73" y="69"/>
                  </a:lnTo>
                  <a:lnTo>
                    <a:pt x="70" y="71"/>
                  </a:lnTo>
                  <a:lnTo>
                    <a:pt x="65" y="74"/>
                  </a:lnTo>
                  <a:lnTo>
                    <a:pt x="62" y="74"/>
                  </a:lnTo>
                  <a:lnTo>
                    <a:pt x="22" y="74"/>
                  </a:lnTo>
                  <a:lnTo>
                    <a:pt x="22" y="21"/>
                  </a:lnTo>
                  <a:lnTo>
                    <a:pt x="61" y="21"/>
                  </a:lnTo>
                  <a:lnTo>
                    <a:pt x="64" y="22"/>
                  </a:lnTo>
                  <a:lnTo>
                    <a:pt x="69" y="24"/>
                  </a:lnTo>
                  <a:lnTo>
                    <a:pt x="72" y="26"/>
                  </a:lnTo>
                  <a:lnTo>
                    <a:pt x="76" y="31"/>
                  </a:lnTo>
                  <a:lnTo>
                    <a:pt x="77" y="34"/>
                  </a:lnTo>
                  <a:lnTo>
                    <a:pt x="80" y="40"/>
                  </a:lnTo>
                  <a:lnTo>
                    <a:pt x="80" y="44"/>
                  </a:lnTo>
                  <a:lnTo>
                    <a:pt x="80" y="7"/>
                  </a:lnTo>
                  <a:lnTo>
                    <a:pt x="72" y="3"/>
                  </a:lnTo>
                  <a:lnTo>
                    <a:pt x="66" y="1"/>
                  </a:lnTo>
                  <a:lnTo>
                    <a:pt x="0" y="1"/>
                  </a:lnTo>
                  <a:lnTo>
                    <a:pt x="0" y="143"/>
                  </a:lnTo>
                  <a:lnTo>
                    <a:pt x="22" y="143"/>
                  </a:lnTo>
                  <a:lnTo>
                    <a:pt x="22" y="94"/>
                  </a:lnTo>
                  <a:lnTo>
                    <a:pt x="67" y="94"/>
                  </a:lnTo>
                  <a:lnTo>
                    <a:pt x="73" y="93"/>
                  </a:lnTo>
                  <a:lnTo>
                    <a:pt x="83" y="88"/>
                  </a:lnTo>
                  <a:lnTo>
                    <a:pt x="88" y="84"/>
                  </a:lnTo>
                  <a:lnTo>
                    <a:pt x="95" y="75"/>
                  </a:lnTo>
                  <a:lnTo>
                    <a:pt x="96" y="74"/>
                  </a:lnTo>
                  <a:lnTo>
                    <a:pt x="98" y="70"/>
                  </a:lnTo>
                  <a:lnTo>
                    <a:pt x="102" y="59"/>
                  </a:lnTo>
                  <a:lnTo>
                    <a:pt x="103" y="54"/>
                  </a:lnTo>
                  <a:lnTo>
                    <a:pt x="103" y="42"/>
                  </a:lnTo>
                  <a:close/>
                  <a:moveTo>
                    <a:pt x="236" y="143"/>
                  </a:moveTo>
                  <a:lnTo>
                    <a:pt x="205" y="94"/>
                  </a:lnTo>
                  <a:lnTo>
                    <a:pt x="202" y="89"/>
                  </a:lnTo>
                  <a:lnTo>
                    <a:pt x="206" y="88"/>
                  </a:lnTo>
                  <a:lnTo>
                    <a:pt x="210" y="86"/>
                  </a:lnTo>
                  <a:lnTo>
                    <a:pt x="217" y="81"/>
                  </a:lnTo>
                  <a:lnTo>
                    <a:pt x="220" y="77"/>
                  </a:lnTo>
                  <a:lnTo>
                    <a:pt x="222" y="74"/>
                  </a:lnTo>
                  <a:lnTo>
                    <a:pt x="224" y="70"/>
                  </a:lnTo>
                  <a:lnTo>
                    <a:pt x="226" y="66"/>
                  </a:lnTo>
                  <a:lnTo>
                    <a:pt x="229" y="57"/>
                  </a:lnTo>
                  <a:lnTo>
                    <a:pt x="230" y="52"/>
                  </a:lnTo>
                  <a:lnTo>
                    <a:pt x="230" y="42"/>
                  </a:lnTo>
                  <a:lnTo>
                    <a:pt x="229" y="36"/>
                  </a:lnTo>
                  <a:lnTo>
                    <a:pt x="224" y="25"/>
                  </a:lnTo>
                  <a:lnTo>
                    <a:pt x="222" y="21"/>
                  </a:lnTo>
                  <a:lnTo>
                    <a:pt x="221" y="20"/>
                  </a:lnTo>
                  <a:lnTo>
                    <a:pt x="213" y="12"/>
                  </a:lnTo>
                  <a:lnTo>
                    <a:pt x="209" y="8"/>
                  </a:lnTo>
                  <a:lnTo>
                    <a:pt x="207" y="7"/>
                  </a:lnTo>
                  <a:lnTo>
                    <a:pt x="207" y="44"/>
                  </a:lnTo>
                  <a:lnTo>
                    <a:pt x="207" y="52"/>
                  </a:lnTo>
                  <a:lnTo>
                    <a:pt x="206" y="55"/>
                  </a:lnTo>
                  <a:lnTo>
                    <a:pt x="204" y="61"/>
                  </a:lnTo>
                  <a:lnTo>
                    <a:pt x="203" y="64"/>
                  </a:lnTo>
                  <a:lnTo>
                    <a:pt x="199" y="69"/>
                  </a:lnTo>
                  <a:lnTo>
                    <a:pt x="197" y="71"/>
                  </a:lnTo>
                  <a:lnTo>
                    <a:pt x="192" y="74"/>
                  </a:lnTo>
                  <a:lnTo>
                    <a:pt x="189" y="74"/>
                  </a:lnTo>
                  <a:lnTo>
                    <a:pt x="146" y="74"/>
                  </a:lnTo>
                  <a:lnTo>
                    <a:pt x="146" y="21"/>
                  </a:lnTo>
                  <a:lnTo>
                    <a:pt x="187" y="21"/>
                  </a:lnTo>
                  <a:lnTo>
                    <a:pt x="190" y="22"/>
                  </a:lnTo>
                  <a:lnTo>
                    <a:pt x="195" y="25"/>
                  </a:lnTo>
                  <a:lnTo>
                    <a:pt x="198" y="27"/>
                  </a:lnTo>
                  <a:lnTo>
                    <a:pt x="202" y="31"/>
                  </a:lnTo>
                  <a:lnTo>
                    <a:pt x="204" y="34"/>
                  </a:lnTo>
                  <a:lnTo>
                    <a:pt x="206" y="41"/>
                  </a:lnTo>
                  <a:lnTo>
                    <a:pt x="207" y="44"/>
                  </a:lnTo>
                  <a:lnTo>
                    <a:pt x="207" y="7"/>
                  </a:lnTo>
                  <a:lnTo>
                    <a:pt x="198" y="3"/>
                  </a:lnTo>
                  <a:lnTo>
                    <a:pt x="192" y="1"/>
                  </a:lnTo>
                  <a:lnTo>
                    <a:pt x="124" y="1"/>
                  </a:lnTo>
                  <a:lnTo>
                    <a:pt x="124" y="143"/>
                  </a:lnTo>
                  <a:lnTo>
                    <a:pt x="146" y="143"/>
                  </a:lnTo>
                  <a:lnTo>
                    <a:pt x="146" y="94"/>
                  </a:lnTo>
                  <a:lnTo>
                    <a:pt x="179" y="94"/>
                  </a:lnTo>
                  <a:lnTo>
                    <a:pt x="210" y="143"/>
                  </a:lnTo>
                  <a:lnTo>
                    <a:pt x="236" y="143"/>
                  </a:lnTo>
                  <a:close/>
                  <a:moveTo>
                    <a:pt x="382" y="82"/>
                  </a:moveTo>
                  <a:lnTo>
                    <a:pt x="382" y="63"/>
                  </a:lnTo>
                  <a:lnTo>
                    <a:pt x="380" y="55"/>
                  </a:lnTo>
                  <a:lnTo>
                    <a:pt x="374" y="38"/>
                  </a:lnTo>
                  <a:lnTo>
                    <a:pt x="370" y="30"/>
                  </a:lnTo>
                  <a:lnTo>
                    <a:pt x="362" y="21"/>
                  </a:lnTo>
                  <a:lnTo>
                    <a:pt x="359" y="18"/>
                  </a:lnTo>
                  <a:lnTo>
                    <a:pt x="359" y="66"/>
                  </a:lnTo>
                  <a:lnTo>
                    <a:pt x="359" y="79"/>
                  </a:lnTo>
                  <a:lnTo>
                    <a:pt x="358" y="85"/>
                  </a:lnTo>
                  <a:lnTo>
                    <a:pt x="354" y="97"/>
                  </a:lnTo>
                  <a:lnTo>
                    <a:pt x="351" y="103"/>
                  </a:lnTo>
                  <a:lnTo>
                    <a:pt x="344" y="113"/>
                  </a:lnTo>
                  <a:lnTo>
                    <a:pt x="339" y="117"/>
                  </a:lnTo>
                  <a:lnTo>
                    <a:pt x="328" y="123"/>
                  </a:lnTo>
                  <a:lnTo>
                    <a:pt x="322" y="124"/>
                  </a:lnTo>
                  <a:lnTo>
                    <a:pt x="308" y="124"/>
                  </a:lnTo>
                  <a:lnTo>
                    <a:pt x="302" y="123"/>
                  </a:lnTo>
                  <a:lnTo>
                    <a:pt x="291" y="117"/>
                  </a:lnTo>
                  <a:lnTo>
                    <a:pt x="286" y="113"/>
                  </a:lnTo>
                  <a:lnTo>
                    <a:pt x="279" y="104"/>
                  </a:lnTo>
                  <a:lnTo>
                    <a:pt x="276" y="98"/>
                  </a:lnTo>
                  <a:lnTo>
                    <a:pt x="271" y="86"/>
                  </a:lnTo>
                  <a:lnTo>
                    <a:pt x="270" y="79"/>
                  </a:lnTo>
                  <a:lnTo>
                    <a:pt x="271" y="66"/>
                  </a:lnTo>
                  <a:lnTo>
                    <a:pt x="271" y="60"/>
                  </a:lnTo>
                  <a:lnTo>
                    <a:pt x="275" y="47"/>
                  </a:lnTo>
                  <a:lnTo>
                    <a:pt x="278" y="42"/>
                  </a:lnTo>
                  <a:lnTo>
                    <a:pt x="286" y="32"/>
                  </a:lnTo>
                  <a:lnTo>
                    <a:pt x="291" y="28"/>
                  </a:lnTo>
                  <a:lnTo>
                    <a:pt x="302" y="22"/>
                  </a:lnTo>
                  <a:lnTo>
                    <a:pt x="308" y="21"/>
                  </a:lnTo>
                  <a:lnTo>
                    <a:pt x="322" y="21"/>
                  </a:lnTo>
                  <a:lnTo>
                    <a:pt x="328" y="22"/>
                  </a:lnTo>
                  <a:lnTo>
                    <a:pt x="339" y="28"/>
                  </a:lnTo>
                  <a:lnTo>
                    <a:pt x="343" y="32"/>
                  </a:lnTo>
                  <a:lnTo>
                    <a:pt x="351" y="41"/>
                  </a:lnTo>
                  <a:lnTo>
                    <a:pt x="354" y="47"/>
                  </a:lnTo>
                  <a:lnTo>
                    <a:pt x="358" y="59"/>
                  </a:lnTo>
                  <a:lnTo>
                    <a:pt x="359" y="66"/>
                  </a:lnTo>
                  <a:lnTo>
                    <a:pt x="359" y="18"/>
                  </a:lnTo>
                  <a:lnTo>
                    <a:pt x="358" y="16"/>
                  </a:lnTo>
                  <a:lnTo>
                    <a:pt x="351" y="11"/>
                  </a:lnTo>
                  <a:lnTo>
                    <a:pt x="334" y="3"/>
                  </a:lnTo>
                  <a:lnTo>
                    <a:pt x="325" y="0"/>
                  </a:lnTo>
                  <a:lnTo>
                    <a:pt x="306" y="0"/>
                  </a:lnTo>
                  <a:lnTo>
                    <a:pt x="297" y="2"/>
                  </a:lnTo>
                  <a:lnTo>
                    <a:pt x="280" y="10"/>
                  </a:lnTo>
                  <a:lnTo>
                    <a:pt x="273" y="16"/>
                  </a:lnTo>
                  <a:lnTo>
                    <a:pt x="261" y="29"/>
                  </a:lnTo>
                  <a:lnTo>
                    <a:pt x="256" y="37"/>
                  </a:lnTo>
                  <a:lnTo>
                    <a:pt x="249" y="54"/>
                  </a:lnTo>
                  <a:lnTo>
                    <a:pt x="248" y="63"/>
                  </a:lnTo>
                  <a:lnTo>
                    <a:pt x="248" y="82"/>
                  </a:lnTo>
                  <a:lnTo>
                    <a:pt x="249" y="90"/>
                  </a:lnTo>
                  <a:lnTo>
                    <a:pt x="256" y="108"/>
                  </a:lnTo>
                  <a:lnTo>
                    <a:pt x="260" y="115"/>
                  </a:lnTo>
                  <a:lnTo>
                    <a:pt x="272" y="129"/>
                  </a:lnTo>
                  <a:lnTo>
                    <a:pt x="279" y="134"/>
                  </a:lnTo>
                  <a:lnTo>
                    <a:pt x="296" y="142"/>
                  </a:lnTo>
                  <a:lnTo>
                    <a:pt x="305" y="144"/>
                  </a:lnTo>
                  <a:lnTo>
                    <a:pt x="324" y="144"/>
                  </a:lnTo>
                  <a:lnTo>
                    <a:pt x="333" y="142"/>
                  </a:lnTo>
                  <a:lnTo>
                    <a:pt x="350" y="135"/>
                  </a:lnTo>
                  <a:lnTo>
                    <a:pt x="357" y="129"/>
                  </a:lnTo>
                  <a:lnTo>
                    <a:pt x="362" y="124"/>
                  </a:lnTo>
                  <a:lnTo>
                    <a:pt x="369" y="116"/>
                  </a:lnTo>
                  <a:lnTo>
                    <a:pt x="374" y="109"/>
                  </a:lnTo>
                  <a:lnTo>
                    <a:pt x="380" y="91"/>
                  </a:lnTo>
                  <a:lnTo>
                    <a:pt x="382" y="82"/>
                  </a:lnTo>
                  <a:close/>
                  <a:moveTo>
                    <a:pt x="522" y="72"/>
                  </a:moveTo>
                  <a:lnTo>
                    <a:pt x="474" y="72"/>
                  </a:lnTo>
                  <a:lnTo>
                    <a:pt x="474" y="88"/>
                  </a:lnTo>
                  <a:lnTo>
                    <a:pt x="503" y="88"/>
                  </a:lnTo>
                  <a:lnTo>
                    <a:pt x="503" y="103"/>
                  </a:lnTo>
                  <a:lnTo>
                    <a:pt x="495" y="112"/>
                  </a:lnTo>
                  <a:lnTo>
                    <a:pt x="485" y="119"/>
                  </a:lnTo>
                  <a:lnTo>
                    <a:pt x="475" y="123"/>
                  </a:lnTo>
                  <a:lnTo>
                    <a:pt x="465" y="124"/>
                  </a:lnTo>
                  <a:lnTo>
                    <a:pt x="458" y="124"/>
                  </a:lnTo>
                  <a:lnTo>
                    <a:pt x="452" y="123"/>
                  </a:lnTo>
                  <a:lnTo>
                    <a:pt x="441" y="117"/>
                  </a:lnTo>
                  <a:lnTo>
                    <a:pt x="437" y="114"/>
                  </a:lnTo>
                  <a:lnTo>
                    <a:pt x="428" y="104"/>
                  </a:lnTo>
                  <a:lnTo>
                    <a:pt x="425" y="99"/>
                  </a:lnTo>
                  <a:lnTo>
                    <a:pt x="421" y="86"/>
                  </a:lnTo>
                  <a:lnTo>
                    <a:pt x="420" y="80"/>
                  </a:lnTo>
                  <a:lnTo>
                    <a:pt x="420" y="66"/>
                  </a:lnTo>
                  <a:lnTo>
                    <a:pt x="421" y="59"/>
                  </a:lnTo>
                  <a:lnTo>
                    <a:pt x="425" y="47"/>
                  </a:lnTo>
                  <a:lnTo>
                    <a:pt x="428" y="41"/>
                  </a:lnTo>
                  <a:lnTo>
                    <a:pt x="435" y="32"/>
                  </a:lnTo>
                  <a:lnTo>
                    <a:pt x="440" y="28"/>
                  </a:lnTo>
                  <a:lnTo>
                    <a:pt x="451" y="22"/>
                  </a:lnTo>
                  <a:lnTo>
                    <a:pt x="457" y="21"/>
                  </a:lnTo>
                  <a:lnTo>
                    <a:pt x="471" y="21"/>
                  </a:lnTo>
                  <a:lnTo>
                    <a:pt x="478" y="23"/>
                  </a:lnTo>
                  <a:lnTo>
                    <a:pt x="492" y="30"/>
                  </a:lnTo>
                  <a:lnTo>
                    <a:pt x="497" y="36"/>
                  </a:lnTo>
                  <a:lnTo>
                    <a:pt x="501" y="44"/>
                  </a:lnTo>
                  <a:lnTo>
                    <a:pt x="518" y="31"/>
                  </a:lnTo>
                  <a:lnTo>
                    <a:pt x="513" y="22"/>
                  </a:lnTo>
                  <a:lnTo>
                    <a:pt x="506" y="15"/>
                  </a:lnTo>
                  <a:lnTo>
                    <a:pt x="488" y="3"/>
                  </a:lnTo>
                  <a:lnTo>
                    <a:pt x="477" y="0"/>
                  </a:lnTo>
                  <a:lnTo>
                    <a:pt x="454" y="0"/>
                  </a:lnTo>
                  <a:lnTo>
                    <a:pt x="445" y="2"/>
                  </a:lnTo>
                  <a:lnTo>
                    <a:pt x="429" y="10"/>
                  </a:lnTo>
                  <a:lnTo>
                    <a:pt x="422" y="15"/>
                  </a:lnTo>
                  <a:lnTo>
                    <a:pt x="410" y="28"/>
                  </a:lnTo>
                  <a:lnTo>
                    <a:pt x="405" y="36"/>
                  </a:lnTo>
                  <a:lnTo>
                    <a:pt x="399" y="53"/>
                  </a:lnTo>
                  <a:lnTo>
                    <a:pt x="397" y="62"/>
                  </a:lnTo>
                  <a:lnTo>
                    <a:pt x="397" y="81"/>
                  </a:lnTo>
                  <a:lnTo>
                    <a:pt x="399" y="90"/>
                  </a:lnTo>
                  <a:lnTo>
                    <a:pt x="405" y="108"/>
                  </a:lnTo>
                  <a:lnTo>
                    <a:pt x="410" y="115"/>
                  </a:lnTo>
                  <a:lnTo>
                    <a:pt x="422" y="129"/>
                  </a:lnTo>
                  <a:lnTo>
                    <a:pt x="429" y="134"/>
                  </a:lnTo>
                  <a:lnTo>
                    <a:pt x="445" y="142"/>
                  </a:lnTo>
                  <a:lnTo>
                    <a:pt x="454" y="144"/>
                  </a:lnTo>
                  <a:lnTo>
                    <a:pt x="463" y="144"/>
                  </a:lnTo>
                  <a:lnTo>
                    <a:pt x="474" y="143"/>
                  </a:lnTo>
                  <a:lnTo>
                    <a:pt x="485" y="140"/>
                  </a:lnTo>
                  <a:lnTo>
                    <a:pt x="494" y="134"/>
                  </a:lnTo>
                  <a:lnTo>
                    <a:pt x="503" y="126"/>
                  </a:lnTo>
                  <a:lnTo>
                    <a:pt x="503" y="143"/>
                  </a:lnTo>
                  <a:lnTo>
                    <a:pt x="522" y="143"/>
                  </a:lnTo>
                  <a:lnTo>
                    <a:pt x="522" y="72"/>
                  </a:lnTo>
                  <a:close/>
                  <a:moveTo>
                    <a:pt x="660" y="143"/>
                  </a:moveTo>
                  <a:lnTo>
                    <a:pt x="629" y="94"/>
                  </a:lnTo>
                  <a:lnTo>
                    <a:pt x="626" y="89"/>
                  </a:lnTo>
                  <a:lnTo>
                    <a:pt x="630" y="88"/>
                  </a:lnTo>
                  <a:lnTo>
                    <a:pt x="634" y="86"/>
                  </a:lnTo>
                  <a:lnTo>
                    <a:pt x="641" y="81"/>
                  </a:lnTo>
                  <a:lnTo>
                    <a:pt x="644" y="77"/>
                  </a:lnTo>
                  <a:lnTo>
                    <a:pt x="646" y="74"/>
                  </a:lnTo>
                  <a:lnTo>
                    <a:pt x="649" y="70"/>
                  </a:lnTo>
                  <a:lnTo>
                    <a:pt x="651" y="66"/>
                  </a:lnTo>
                  <a:lnTo>
                    <a:pt x="653" y="57"/>
                  </a:lnTo>
                  <a:lnTo>
                    <a:pt x="654" y="52"/>
                  </a:lnTo>
                  <a:lnTo>
                    <a:pt x="654" y="42"/>
                  </a:lnTo>
                  <a:lnTo>
                    <a:pt x="653" y="36"/>
                  </a:lnTo>
                  <a:lnTo>
                    <a:pt x="649" y="25"/>
                  </a:lnTo>
                  <a:lnTo>
                    <a:pt x="646" y="21"/>
                  </a:lnTo>
                  <a:lnTo>
                    <a:pt x="646" y="20"/>
                  </a:lnTo>
                  <a:lnTo>
                    <a:pt x="638" y="12"/>
                  </a:lnTo>
                  <a:lnTo>
                    <a:pt x="633" y="8"/>
                  </a:lnTo>
                  <a:lnTo>
                    <a:pt x="631" y="7"/>
                  </a:lnTo>
                  <a:lnTo>
                    <a:pt x="631" y="44"/>
                  </a:lnTo>
                  <a:lnTo>
                    <a:pt x="631" y="52"/>
                  </a:lnTo>
                  <a:lnTo>
                    <a:pt x="631" y="55"/>
                  </a:lnTo>
                  <a:lnTo>
                    <a:pt x="629" y="61"/>
                  </a:lnTo>
                  <a:lnTo>
                    <a:pt x="627" y="64"/>
                  </a:lnTo>
                  <a:lnTo>
                    <a:pt x="623" y="69"/>
                  </a:lnTo>
                  <a:lnTo>
                    <a:pt x="621" y="71"/>
                  </a:lnTo>
                  <a:lnTo>
                    <a:pt x="616" y="74"/>
                  </a:lnTo>
                  <a:lnTo>
                    <a:pt x="613" y="74"/>
                  </a:lnTo>
                  <a:lnTo>
                    <a:pt x="571" y="74"/>
                  </a:lnTo>
                  <a:lnTo>
                    <a:pt x="571" y="21"/>
                  </a:lnTo>
                  <a:lnTo>
                    <a:pt x="612" y="21"/>
                  </a:lnTo>
                  <a:lnTo>
                    <a:pt x="614" y="22"/>
                  </a:lnTo>
                  <a:lnTo>
                    <a:pt x="620" y="25"/>
                  </a:lnTo>
                  <a:lnTo>
                    <a:pt x="622" y="27"/>
                  </a:lnTo>
                  <a:lnTo>
                    <a:pt x="626" y="31"/>
                  </a:lnTo>
                  <a:lnTo>
                    <a:pt x="628" y="34"/>
                  </a:lnTo>
                  <a:lnTo>
                    <a:pt x="631" y="41"/>
                  </a:lnTo>
                  <a:lnTo>
                    <a:pt x="631" y="44"/>
                  </a:lnTo>
                  <a:lnTo>
                    <a:pt x="631" y="7"/>
                  </a:lnTo>
                  <a:lnTo>
                    <a:pt x="622" y="3"/>
                  </a:lnTo>
                  <a:lnTo>
                    <a:pt x="616" y="1"/>
                  </a:lnTo>
                  <a:lnTo>
                    <a:pt x="548" y="1"/>
                  </a:lnTo>
                  <a:lnTo>
                    <a:pt x="548" y="143"/>
                  </a:lnTo>
                  <a:lnTo>
                    <a:pt x="571" y="143"/>
                  </a:lnTo>
                  <a:lnTo>
                    <a:pt x="571" y="94"/>
                  </a:lnTo>
                  <a:lnTo>
                    <a:pt x="603" y="94"/>
                  </a:lnTo>
                  <a:lnTo>
                    <a:pt x="635" y="143"/>
                  </a:lnTo>
                  <a:lnTo>
                    <a:pt x="660" y="143"/>
                  </a:lnTo>
                  <a:close/>
                  <a:moveTo>
                    <a:pt x="799" y="143"/>
                  </a:moveTo>
                  <a:lnTo>
                    <a:pt x="784" y="105"/>
                  </a:lnTo>
                  <a:lnTo>
                    <a:pt x="777" y="88"/>
                  </a:lnTo>
                  <a:lnTo>
                    <a:pt x="756" y="35"/>
                  </a:lnTo>
                  <a:lnTo>
                    <a:pt x="756" y="88"/>
                  </a:lnTo>
                  <a:lnTo>
                    <a:pt x="709" y="88"/>
                  </a:lnTo>
                  <a:lnTo>
                    <a:pt x="733" y="26"/>
                  </a:lnTo>
                  <a:lnTo>
                    <a:pt x="756" y="88"/>
                  </a:lnTo>
                  <a:lnTo>
                    <a:pt x="756" y="35"/>
                  </a:lnTo>
                  <a:lnTo>
                    <a:pt x="752" y="26"/>
                  </a:lnTo>
                  <a:lnTo>
                    <a:pt x="742" y="1"/>
                  </a:lnTo>
                  <a:lnTo>
                    <a:pt x="724" y="1"/>
                  </a:lnTo>
                  <a:lnTo>
                    <a:pt x="666" y="143"/>
                  </a:lnTo>
                  <a:lnTo>
                    <a:pt x="690" y="143"/>
                  </a:lnTo>
                  <a:lnTo>
                    <a:pt x="705" y="105"/>
                  </a:lnTo>
                  <a:lnTo>
                    <a:pt x="760" y="105"/>
                  </a:lnTo>
                  <a:lnTo>
                    <a:pt x="775" y="143"/>
                  </a:lnTo>
                  <a:lnTo>
                    <a:pt x="799" y="143"/>
                  </a:lnTo>
                  <a:close/>
                  <a:moveTo>
                    <a:pt x="958" y="1"/>
                  </a:moveTo>
                  <a:lnTo>
                    <a:pt x="934" y="1"/>
                  </a:lnTo>
                  <a:lnTo>
                    <a:pt x="887" y="88"/>
                  </a:lnTo>
                  <a:lnTo>
                    <a:pt x="840" y="1"/>
                  </a:lnTo>
                  <a:lnTo>
                    <a:pt x="816" y="1"/>
                  </a:lnTo>
                  <a:lnTo>
                    <a:pt x="816" y="143"/>
                  </a:lnTo>
                  <a:lnTo>
                    <a:pt x="839" y="143"/>
                  </a:lnTo>
                  <a:lnTo>
                    <a:pt x="839" y="41"/>
                  </a:lnTo>
                  <a:lnTo>
                    <a:pt x="881" y="119"/>
                  </a:lnTo>
                  <a:lnTo>
                    <a:pt x="893" y="119"/>
                  </a:lnTo>
                  <a:lnTo>
                    <a:pt x="936" y="41"/>
                  </a:lnTo>
                  <a:lnTo>
                    <a:pt x="936" y="143"/>
                  </a:lnTo>
                  <a:lnTo>
                    <a:pt x="958" y="143"/>
                  </a:lnTo>
                  <a:lnTo>
                    <a:pt x="958" y="1"/>
                  </a:lnTo>
                  <a:close/>
                  <a:moveTo>
                    <a:pt x="1046" y="79"/>
                  </a:moveTo>
                  <a:lnTo>
                    <a:pt x="986" y="79"/>
                  </a:lnTo>
                  <a:lnTo>
                    <a:pt x="986" y="99"/>
                  </a:lnTo>
                  <a:lnTo>
                    <a:pt x="1046" y="99"/>
                  </a:lnTo>
                  <a:lnTo>
                    <a:pt x="1046" y="79"/>
                  </a:lnTo>
                  <a:close/>
                  <a:moveTo>
                    <a:pt x="1174" y="97"/>
                  </a:moveTo>
                  <a:lnTo>
                    <a:pt x="1173" y="92"/>
                  </a:lnTo>
                  <a:lnTo>
                    <a:pt x="1169" y="83"/>
                  </a:lnTo>
                  <a:lnTo>
                    <a:pt x="1165" y="79"/>
                  </a:lnTo>
                  <a:lnTo>
                    <a:pt x="1157" y="73"/>
                  </a:lnTo>
                  <a:lnTo>
                    <a:pt x="1152" y="71"/>
                  </a:lnTo>
                  <a:lnTo>
                    <a:pt x="1134" y="65"/>
                  </a:lnTo>
                  <a:lnTo>
                    <a:pt x="1108" y="57"/>
                  </a:lnTo>
                  <a:lnTo>
                    <a:pt x="1104" y="56"/>
                  </a:lnTo>
                  <a:lnTo>
                    <a:pt x="1098" y="53"/>
                  </a:lnTo>
                  <a:lnTo>
                    <a:pt x="1096" y="51"/>
                  </a:lnTo>
                  <a:lnTo>
                    <a:pt x="1093" y="47"/>
                  </a:lnTo>
                  <a:lnTo>
                    <a:pt x="1092" y="44"/>
                  </a:lnTo>
                  <a:lnTo>
                    <a:pt x="1092" y="34"/>
                  </a:lnTo>
                  <a:lnTo>
                    <a:pt x="1095" y="29"/>
                  </a:lnTo>
                  <a:lnTo>
                    <a:pt x="1104" y="22"/>
                  </a:lnTo>
                  <a:lnTo>
                    <a:pt x="1110" y="20"/>
                  </a:lnTo>
                  <a:lnTo>
                    <a:pt x="1124" y="20"/>
                  </a:lnTo>
                  <a:lnTo>
                    <a:pt x="1128" y="21"/>
                  </a:lnTo>
                  <a:lnTo>
                    <a:pt x="1136" y="23"/>
                  </a:lnTo>
                  <a:lnTo>
                    <a:pt x="1140" y="24"/>
                  </a:lnTo>
                  <a:lnTo>
                    <a:pt x="1150" y="28"/>
                  </a:lnTo>
                  <a:lnTo>
                    <a:pt x="1157" y="33"/>
                  </a:lnTo>
                  <a:lnTo>
                    <a:pt x="1158" y="35"/>
                  </a:lnTo>
                  <a:lnTo>
                    <a:pt x="1168" y="16"/>
                  </a:lnTo>
                  <a:lnTo>
                    <a:pt x="1162" y="12"/>
                  </a:lnTo>
                  <a:lnTo>
                    <a:pt x="1155" y="8"/>
                  </a:lnTo>
                  <a:lnTo>
                    <a:pt x="1139" y="2"/>
                  </a:lnTo>
                  <a:lnTo>
                    <a:pt x="1130" y="0"/>
                  </a:lnTo>
                  <a:lnTo>
                    <a:pt x="1113" y="0"/>
                  </a:lnTo>
                  <a:lnTo>
                    <a:pt x="1106" y="1"/>
                  </a:lnTo>
                  <a:lnTo>
                    <a:pt x="1094" y="5"/>
                  </a:lnTo>
                  <a:lnTo>
                    <a:pt x="1088" y="8"/>
                  </a:lnTo>
                  <a:lnTo>
                    <a:pt x="1079" y="15"/>
                  </a:lnTo>
                  <a:lnTo>
                    <a:pt x="1076" y="20"/>
                  </a:lnTo>
                  <a:lnTo>
                    <a:pt x="1070" y="31"/>
                  </a:lnTo>
                  <a:lnTo>
                    <a:pt x="1069" y="37"/>
                  </a:lnTo>
                  <a:lnTo>
                    <a:pt x="1069" y="49"/>
                  </a:lnTo>
                  <a:lnTo>
                    <a:pt x="1070" y="54"/>
                  </a:lnTo>
                  <a:lnTo>
                    <a:pt x="1074" y="62"/>
                  </a:lnTo>
                  <a:lnTo>
                    <a:pt x="1076" y="65"/>
                  </a:lnTo>
                  <a:lnTo>
                    <a:pt x="1083" y="71"/>
                  </a:lnTo>
                  <a:lnTo>
                    <a:pt x="1087" y="74"/>
                  </a:lnTo>
                  <a:lnTo>
                    <a:pt x="1098" y="78"/>
                  </a:lnTo>
                  <a:lnTo>
                    <a:pt x="1104" y="80"/>
                  </a:lnTo>
                  <a:lnTo>
                    <a:pt x="1132" y="88"/>
                  </a:lnTo>
                  <a:lnTo>
                    <a:pt x="1137" y="89"/>
                  </a:lnTo>
                  <a:lnTo>
                    <a:pt x="1143" y="93"/>
                  </a:lnTo>
                  <a:lnTo>
                    <a:pt x="1146" y="95"/>
                  </a:lnTo>
                  <a:lnTo>
                    <a:pt x="1149" y="100"/>
                  </a:lnTo>
                  <a:lnTo>
                    <a:pt x="1150" y="103"/>
                  </a:lnTo>
                  <a:lnTo>
                    <a:pt x="1150" y="112"/>
                  </a:lnTo>
                  <a:lnTo>
                    <a:pt x="1148" y="117"/>
                  </a:lnTo>
                  <a:lnTo>
                    <a:pt x="1138" y="123"/>
                  </a:lnTo>
                  <a:lnTo>
                    <a:pt x="1132" y="125"/>
                  </a:lnTo>
                  <a:lnTo>
                    <a:pt x="1117" y="125"/>
                  </a:lnTo>
                  <a:lnTo>
                    <a:pt x="1112" y="124"/>
                  </a:lnTo>
                  <a:lnTo>
                    <a:pt x="1102" y="121"/>
                  </a:lnTo>
                  <a:lnTo>
                    <a:pt x="1097" y="120"/>
                  </a:lnTo>
                  <a:lnTo>
                    <a:pt x="1088" y="116"/>
                  </a:lnTo>
                  <a:lnTo>
                    <a:pt x="1084" y="114"/>
                  </a:lnTo>
                  <a:lnTo>
                    <a:pt x="1076" y="108"/>
                  </a:lnTo>
                  <a:lnTo>
                    <a:pt x="1074" y="106"/>
                  </a:lnTo>
                  <a:lnTo>
                    <a:pt x="1063" y="126"/>
                  </a:lnTo>
                  <a:lnTo>
                    <a:pt x="1072" y="132"/>
                  </a:lnTo>
                  <a:lnTo>
                    <a:pt x="1081" y="137"/>
                  </a:lnTo>
                  <a:lnTo>
                    <a:pt x="1101" y="143"/>
                  </a:lnTo>
                  <a:lnTo>
                    <a:pt x="1111" y="145"/>
                  </a:lnTo>
                  <a:lnTo>
                    <a:pt x="1129" y="145"/>
                  </a:lnTo>
                  <a:lnTo>
                    <a:pt x="1136" y="144"/>
                  </a:lnTo>
                  <a:lnTo>
                    <a:pt x="1149" y="141"/>
                  </a:lnTo>
                  <a:lnTo>
                    <a:pt x="1154" y="139"/>
                  </a:lnTo>
                  <a:lnTo>
                    <a:pt x="1163" y="132"/>
                  </a:lnTo>
                  <a:lnTo>
                    <a:pt x="1167" y="128"/>
                  </a:lnTo>
                  <a:lnTo>
                    <a:pt x="1173" y="117"/>
                  </a:lnTo>
                  <a:lnTo>
                    <a:pt x="1174" y="111"/>
                  </a:lnTo>
                  <a:lnTo>
                    <a:pt x="1174" y="97"/>
                  </a:lnTo>
                  <a:close/>
                  <a:moveTo>
                    <a:pt x="1300" y="1"/>
                  </a:moveTo>
                  <a:lnTo>
                    <a:pt x="1183" y="1"/>
                  </a:lnTo>
                  <a:lnTo>
                    <a:pt x="1183" y="21"/>
                  </a:lnTo>
                  <a:lnTo>
                    <a:pt x="1230" y="21"/>
                  </a:lnTo>
                  <a:lnTo>
                    <a:pt x="1230" y="143"/>
                  </a:lnTo>
                  <a:lnTo>
                    <a:pt x="1253" y="143"/>
                  </a:lnTo>
                  <a:lnTo>
                    <a:pt x="1253" y="21"/>
                  </a:lnTo>
                  <a:lnTo>
                    <a:pt x="1300" y="21"/>
                  </a:lnTo>
                  <a:lnTo>
                    <a:pt x="1300" y="1"/>
                  </a:lnTo>
                  <a:close/>
                  <a:moveTo>
                    <a:pt x="1424" y="143"/>
                  </a:moveTo>
                  <a:lnTo>
                    <a:pt x="1408" y="105"/>
                  </a:lnTo>
                  <a:lnTo>
                    <a:pt x="1402" y="88"/>
                  </a:lnTo>
                  <a:lnTo>
                    <a:pt x="1380" y="35"/>
                  </a:lnTo>
                  <a:lnTo>
                    <a:pt x="1380" y="88"/>
                  </a:lnTo>
                  <a:lnTo>
                    <a:pt x="1334" y="88"/>
                  </a:lnTo>
                  <a:lnTo>
                    <a:pt x="1358" y="26"/>
                  </a:lnTo>
                  <a:lnTo>
                    <a:pt x="1380" y="88"/>
                  </a:lnTo>
                  <a:lnTo>
                    <a:pt x="1380" y="35"/>
                  </a:lnTo>
                  <a:lnTo>
                    <a:pt x="1377" y="26"/>
                  </a:lnTo>
                  <a:lnTo>
                    <a:pt x="1367" y="1"/>
                  </a:lnTo>
                  <a:lnTo>
                    <a:pt x="1348" y="1"/>
                  </a:lnTo>
                  <a:lnTo>
                    <a:pt x="1291" y="143"/>
                  </a:lnTo>
                  <a:lnTo>
                    <a:pt x="1315" y="143"/>
                  </a:lnTo>
                  <a:lnTo>
                    <a:pt x="1330" y="105"/>
                  </a:lnTo>
                  <a:lnTo>
                    <a:pt x="1385" y="105"/>
                  </a:lnTo>
                  <a:lnTo>
                    <a:pt x="1400" y="143"/>
                  </a:lnTo>
                  <a:lnTo>
                    <a:pt x="1424" y="143"/>
                  </a:lnTo>
                  <a:close/>
                  <a:moveTo>
                    <a:pt x="1553" y="143"/>
                  </a:moveTo>
                  <a:lnTo>
                    <a:pt x="1522" y="94"/>
                  </a:lnTo>
                  <a:lnTo>
                    <a:pt x="1519" y="89"/>
                  </a:lnTo>
                  <a:lnTo>
                    <a:pt x="1523" y="88"/>
                  </a:lnTo>
                  <a:lnTo>
                    <a:pt x="1527" y="86"/>
                  </a:lnTo>
                  <a:lnTo>
                    <a:pt x="1534" y="81"/>
                  </a:lnTo>
                  <a:lnTo>
                    <a:pt x="1537" y="77"/>
                  </a:lnTo>
                  <a:lnTo>
                    <a:pt x="1539" y="74"/>
                  </a:lnTo>
                  <a:lnTo>
                    <a:pt x="1542" y="70"/>
                  </a:lnTo>
                  <a:lnTo>
                    <a:pt x="1544" y="66"/>
                  </a:lnTo>
                  <a:lnTo>
                    <a:pt x="1546" y="57"/>
                  </a:lnTo>
                  <a:lnTo>
                    <a:pt x="1547" y="52"/>
                  </a:lnTo>
                  <a:lnTo>
                    <a:pt x="1547" y="42"/>
                  </a:lnTo>
                  <a:lnTo>
                    <a:pt x="1546" y="36"/>
                  </a:lnTo>
                  <a:lnTo>
                    <a:pt x="1541" y="25"/>
                  </a:lnTo>
                  <a:lnTo>
                    <a:pt x="1539" y="21"/>
                  </a:lnTo>
                  <a:lnTo>
                    <a:pt x="1538" y="20"/>
                  </a:lnTo>
                  <a:lnTo>
                    <a:pt x="1531" y="12"/>
                  </a:lnTo>
                  <a:lnTo>
                    <a:pt x="1526" y="8"/>
                  </a:lnTo>
                  <a:lnTo>
                    <a:pt x="1524" y="7"/>
                  </a:lnTo>
                  <a:lnTo>
                    <a:pt x="1524" y="44"/>
                  </a:lnTo>
                  <a:lnTo>
                    <a:pt x="1524" y="52"/>
                  </a:lnTo>
                  <a:lnTo>
                    <a:pt x="1524" y="55"/>
                  </a:lnTo>
                  <a:lnTo>
                    <a:pt x="1521" y="61"/>
                  </a:lnTo>
                  <a:lnTo>
                    <a:pt x="1520" y="64"/>
                  </a:lnTo>
                  <a:lnTo>
                    <a:pt x="1516" y="69"/>
                  </a:lnTo>
                  <a:lnTo>
                    <a:pt x="1514" y="71"/>
                  </a:lnTo>
                  <a:lnTo>
                    <a:pt x="1509" y="74"/>
                  </a:lnTo>
                  <a:lnTo>
                    <a:pt x="1506" y="74"/>
                  </a:lnTo>
                  <a:lnTo>
                    <a:pt x="1463" y="74"/>
                  </a:lnTo>
                  <a:lnTo>
                    <a:pt x="1463" y="21"/>
                  </a:lnTo>
                  <a:lnTo>
                    <a:pt x="1504" y="21"/>
                  </a:lnTo>
                  <a:lnTo>
                    <a:pt x="1507" y="22"/>
                  </a:lnTo>
                  <a:lnTo>
                    <a:pt x="1513" y="25"/>
                  </a:lnTo>
                  <a:lnTo>
                    <a:pt x="1515" y="27"/>
                  </a:lnTo>
                  <a:lnTo>
                    <a:pt x="1519" y="31"/>
                  </a:lnTo>
                  <a:lnTo>
                    <a:pt x="1521" y="34"/>
                  </a:lnTo>
                  <a:lnTo>
                    <a:pt x="1523" y="41"/>
                  </a:lnTo>
                  <a:lnTo>
                    <a:pt x="1524" y="44"/>
                  </a:lnTo>
                  <a:lnTo>
                    <a:pt x="1524" y="7"/>
                  </a:lnTo>
                  <a:lnTo>
                    <a:pt x="1515" y="3"/>
                  </a:lnTo>
                  <a:lnTo>
                    <a:pt x="1509" y="1"/>
                  </a:lnTo>
                  <a:lnTo>
                    <a:pt x="1441" y="1"/>
                  </a:lnTo>
                  <a:lnTo>
                    <a:pt x="1441" y="143"/>
                  </a:lnTo>
                  <a:lnTo>
                    <a:pt x="1463" y="143"/>
                  </a:lnTo>
                  <a:lnTo>
                    <a:pt x="1463" y="94"/>
                  </a:lnTo>
                  <a:lnTo>
                    <a:pt x="1496" y="94"/>
                  </a:lnTo>
                  <a:lnTo>
                    <a:pt x="1527" y="143"/>
                  </a:lnTo>
                  <a:lnTo>
                    <a:pt x="1553" y="143"/>
                  </a:lnTo>
                  <a:close/>
                  <a:moveTo>
                    <a:pt x="1676" y="1"/>
                  </a:moveTo>
                  <a:lnTo>
                    <a:pt x="1559" y="1"/>
                  </a:lnTo>
                  <a:lnTo>
                    <a:pt x="1559" y="21"/>
                  </a:lnTo>
                  <a:lnTo>
                    <a:pt x="1606" y="21"/>
                  </a:lnTo>
                  <a:lnTo>
                    <a:pt x="1606" y="143"/>
                  </a:lnTo>
                  <a:lnTo>
                    <a:pt x="1628" y="143"/>
                  </a:lnTo>
                  <a:lnTo>
                    <a:pt x="1628" y="21"/>
                  </a:lnTo>
                  <a:lnTo>
                    <a:pt x="1676" y="21"/>
                  </a:lnTo>
                  <a:lnTo>
                    <a:pt x="1676" y="1"/>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ro-RO"/>
            </a:p>
          </p:txBody>
        </p:sp>
        <p:pic>
          <p:nvPicPr>
            <p:cNvPr id="108" name="docshape764">
              <a:extLst>
                <a:ext uri="{FF2B5EF4-FFF2-40B4-BE49-F238E27FC236}">
                  <a16:creationId xmlns:a16="http://schemas.microsoft.com/office/drawing/2014/main" id="{B1163462-108F-4A4D-9492-F8C6F5E801A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788" y="6585"/>
              <a:ext cx="439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docshape765">
              <a:extLst>
                <a:ext uri="{FF2B5EF4-FFF2-40B4-BE49-F238E27FC236}">
                  <a16:creationId xmlns:a16="http://schemas.microsoft.com/office/drawing/2014/main" id="{28977709-5FCC-4801-AC7B-FD19612D521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604" y="6126"/>
              <a:ext cx="4763"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docshape766">
              <a:extLst>
                <a:ext uri="{FF2B5EF4-FFF2-40B4-BE49-F238E27FC236}">
                  <a16:creationId xmlns:a16="http://schemas.microsoft.com/office/drawing/2014/main" id="{296FEAB3-A104-4E45-BC1A-E5D0E9D72ED6}"/>
                </a:ext>
              </a:extLst>
            </p:cNvPr>
            <p:cNvSpPr>
              <a:spLocks noChangeArrowheads="1"/>
            </p:cNvSpPr>
            <p:nvPr/>
          </p:nvSpPr>
          <p:spPr bwMode="auto">
            <a:xfrm>
              <a:off x="6" y="1872"/>
              <a:ext cx="418" cy="679"/>
            </a:xfrm>
            <a:prstGeom prst="rect">
              <a:avLst/>
            </a:prstGeom>
            <a:solidFill>
              <a:srgbClr val="005994"/>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o-RO"/>
            </a:p>
          </p:txBody>
        </p:sp>
        <p:sp>
          <p:nvSpPr>
            <p:cNvPr id="111" name="docshape767">
              <a:extLst>
                <a:ext uri="{FF2B5EF4-FFF2-40B4-BE49-F238E27FC236}">
                  <a16:creationId xmlns:a16="http://schemas.microsoft.com/office/drawing/2014/main" id="{20500103-2ADC-4F57-8FD9-367813C03DB1}"/>
                </a:ext>
              </a:extLst>
            </p:cNvPr>
            <p:cNvSpPr>
              <a:spLocks noChangeArrowheads="1"/>
            </p:cNvSpPr>
            <p:nvPr/>
          </p:nvSpPr>
          <p:spPr bwMode="auto">
            <a:xfrm>
              <a:off x="423" y="1231"/>
              <a:ext cx="7036" cy="641"/>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o-RO"/>
            </a:p>
          </p:txBody>
        </p:sp>
        <p:sp>
          <p:nvSpPr>
            <p:cNvPr id="112" name="docshape768">
              <a:extLst>
                <a:ext uri="{FF2B5EF4-FFF2-40B4-BE49-F238E27FC236}">
                  <a16:creationId xmlns:a16="http://schemas.microsoft.com/office/drawing/2014/main" id="{7D0ED035-5D6B-420B-AC8B-6519192D8001}"/>
                </a:ext>
              </a:extLst>
            </p:cNvPr>
            <p:cNvSpPr>
              <a:spLocks noChangeArrowheads="1"/>
            </p:cNvSpPr>
            <p:nvPr/>
          </p:nvSpPr>
          <p:spPr bwMode="auto">
            <a:xfrm>
              <a:off x="6" y="1231"/>
              <a:ext cx="418" cy="641"/>
            </a:xfrm>
            <a:prstGeom prst="rect">
              <a:avLst/>
            </a:prstGeom>
            <a:solidFill>
              <a:srgbClr val="30B7C9"/>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o-RO"/>
            </a:p>
          </p:txBody>
        </p:sp>
        <p:sp>
          <p:nvSpPr>
            <p:cNvPr id="113" name="docshape769">
              <a:extLst>
                <a:ext uri="{FF2B5EF4-FFF2-40B4-BE49-F238E27FC236}">
                  <a16:creationId xmlns:a16="http://schemas.microsoft.com/office/drawing/2014/main" id="{A4C1F875-5D23-47B1-8104-C15B491F4CE8}"/>
                </a:ext>
              </a:extLst>
            </p:cNvPr>
            <p:cNvSpPr>
              <a:spLocks noChangeArrowheads="1"/>
            </p:cNvSpPr>
            <p:nvPr/>
          </p:nvSpPr>
          <p:spPr bwMode="auto">
            <a:xfrm>
              <a:off x="423" y="2550"/>
              <a:ext cx="7037" cy="747"/>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o-RO"/>
            </a:p>
          </p:txBody>
        </p:sp>
        <p:sp>
          <p:nvSpPr>
            <p:cNvPr id="114" name="docshape770">
              <a:extLst>
                <a:ext uri="{FF2B5EF4-FFF2-40B4-BE49-F238E27FC236}">
                  <a16:creationId xmlns:a16="http://schemas.microsoft.com/office/drawing/2014/main" id="{9922F857-94FE-4E26-AE0A-4DD7BEF1EB74}"/>
                </a:ext>
              </a:extLst>
            </p:cNvPr>
            <p:cNvSpPr>
              <a:spLocks noChangeArrowheads="1"/>
            </p:cNvSpPr>
            <p:nvPr/>
          </p:nvSpPr>
          <p:spPr bwMode="auto">
            <a:xfrm>
              <a:off x="6" y="2550"/>
              <a:ext cx="418" cy="747"/>
            </a:xfrm>
            <a:prstGeom prst="rect">
              <a:avLst/>
            </a:prstGeom>
            <a:solidFill>
              <a:srgbClr val="38388D"/>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o-RO"/>
            </a:p>
          </p:txBody>
        </p:sp>
        <p:sp>
          <p:nvSpPr>
            <p:cNvPr id="115" name="docshape771">
              <a:extLst>
                <a:ext uri="{FF2B5EF4-FFF2-40B4-BE49-F238E27FC236}">
                  <a16:creationId xmlns:a16="http://schemas.microsoft.com/office/drawing/2014/main" id="{2BAA0624-8A7E-4874-AD2E-197ABB4A3B69}"/>
                </a:ext>
              </a:extLst>
            </p:cNvPr>
            <p:cNvSpPr>
              <a:spLocks/>
            </p:cNvSpPr>
            <p:nvPr/>
          </p:nvSpPr>
          <p:spPr bwMode="auto">
            <a:xfrm>
              <a:off x="2502" y="0"/>
              <a:ext cx="4954" cy="1337"/>
            </a:xfrm>
            <a:custGeom>
              <a:avLst/>
              <a:gdLst>
                <a:gd name="T0" fmla="+- 0 7456 2503"/>
                <a:gd name="T1" fmla="*/ T0 w 4954"/>
                <a:gd name="T2" fmla="*/ 0 h 1337"/>
                <a:gd name="T3" fmla="+- 0 2503 2503"/>
                <a:gd name="T4" fmla="*/ T3 w 4954"/>
                <a:gd name="T5" fmla="*/ 0 h 1337"/>
                <a:gd name="T6" fmla="+- 0 2503 2503"/>
                <a:gd name="T7" fmla="*/ T6 w 4954"/>
                <a:gd name="T8" fmla="*/ 1233 h 1337"/>
                <a:gd name="T9" fmla="+- 0 4859 2503"/>
                <a:gd name="T10" fmla="*/ T9 w 4954"/>
                <a:gd name="T11" fmla="*/ 1233 h 1337"/>
                <a:gd name="T12" fmla="+- 0 4979 2503"/>
                <a:gd name="T13" fmla="*/ T12 w 4954"/>
                <a:gd name="T14" fmla="*/ 1336 h 1337"/>
                <a:gd name="T15" fmla="+- 0 5100 2503"/>
                <a:gd name="T16" fmla="*/ T15 w 4954"/>
                <a:gd name="T17" fmla="*/ 1233 h 1337"/>
                <a:gd name="T18" fmla="+- 0 7456 2503"/>
                <a:gd name="T19" fmla="*/ T18 w 4954"/>
                <a:gd name="T20" fmla="*/ 1233 h 1337"/>
                <a:gd name="T21" fmla="+- 0 7456 2503"/>
                <a:gd name="T22" fmla="*/ T21 w 4954"/>
                <a:gd name="T23" fmla="*/ 0 h 1337"/>
              </a:gdLst>
              <a:ahLst/>
              <a:cxnLst>
                <a:cxn ang="0">
                  <a:pos x="T1" y="T2"/>
                </a:cxn>
                <a:cxn ang="0">
                  <a:pos x="T4" y="T5"/>
                </a:cxn>
                <a:cxn ang="0">
                  <a:pos x="T7" y="T8"/>
                </a:cxn>
                <a:cxn ang="0">
                  <a:pos x="T10" y="T11"/>
                </a:cxn>
                <a:cxn ang="0">
                  <a:pos x="T13" y="T14"/>
                </a:cxn>
                <a:cxn ang="0">
                  <a:pos x="T16" y="T17"/>
                </a:cxn>
                <a:cxn ang="0">
                  <a:pos x="T19" y="T20"/>
                </a:cxn>
                <a:cxn ang="0">
                  <a:pos x="T22" y="T23"/>
                </a:cxn>
              </a:cxnLst>
              <a:rect l="0" t="0" r="r" b="b"/>
              <a:pathLst>
                <a:path w="4954" h="1337">
                  <a:moveTo>
                    <a:pt x="4953" y="0"/>
                  </a:moveTo>
                  <a:lnTo>
                    <a:pt x="0" y="0"/>
                  </a:lnTo>
                  <a:lnTo>
                    <a:pt x="0" y="1233"/>
                  </a:lnTo>
                  <a:lnTo>
                    <a:pt x="2356" y="1233"/>
                  </a:lnTo>
                  <a:lnTo>
                    <a:pt x="2476" y="1336"/>
                  </a:lnTo>
                  <a:lnTo>
                    <a:pt x="2597" y="1233"/>
                  </a:lnTo>
                  <a:lnTo>
                    <a:pt x="4953" y="1233"/>
                  </a:lnTo>
                  <a:lnTo>
                    <a:pt x="4953" y="0"/>
                  </a:lnTo>
                  <a:close/>
                </a:path>
              </a:pathLst>
            </a:custGeom>
            <a:solidFill>
              <a:srgbClr val="B5D0B9"/>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ro-RO"/>
            </a:p>
          </p:txBody>
        </p:sp>
        <p:sp>
          <p:nvSpPr>
            <p:cNvPr id="116" name="docshape772">
              <a:extLst>
                <a:ext uri="{FF2B5EF4-FFF2-40B4-BE49-F238E27FC236}">
                  <a16:creationId xmlns:a16="http://schemas.microsoft.com/office/drawing/2014/main" id="{BFEA378A-6D73-474C-ABDB-7E50D513503E}"/>
                </a:ext>
              </a:extLst>
            </p:cNvPr>
            <p:cNvSpPr>
              <a:spLocks/>
            </p:cNvSpPr>
            <p:nvPr/>
          </p:nvSpPr>
          <p:spPr bwMode="auto">
            <a:xfrm>
              <a:off x="14" y="0"/>
              <a:ext cx="2488" cy="1337"/>
            </a:xfrm>
            <a:custGeom>
              <a:avLst/>
              <a:gdLst>
                <a:gd name="T0" fmla="+- 0 2503 15"/>
                <a:gd name="T1" fmla="*/ T0 w 2488"/>
                <a:gd name="T2" fmla="*/ 0 h 1337"/>
                <a:gd name="T3" fmla="+- 0 15 15"/>
                <a:gd name="T4" fmla="*/ T3 w 2488"/>
                <a:gd name="T5" fmla="*/ 0 h 1337"/>
                <a:gd name="T6" fmla="+- 0 15 15"/>
                <a:gd name="T7" fmla="*/ T6 w 2488"/>
                <a:gd name="T8" fmla="*/ 1233 h 1337"/>
                <a:gd name="T9" fmla="+- 0 1131 15"/>
                <a:gd name="T10" fmla="*/ T9 w 2488"/>
                <a:gd name="T11" fmla="*/ 1233 h 1337"/>
                <a:gd name="T12" fmla="+- 0 1252 15"/>
                <a:gd name="T13" fmla="*/ T12 w 2488"/>
                <a:gd name="T14" fmla="*/ 1336 h 1337"/>
                <a:gd name="T15" fmla="+- 0 1372 15"/>
                <a:gd name="T16" fmla="*/ T15 w 2488"/>
                <a:gd name="T17" fmla="*/ 1233 h 1337"/>
                <a:gd name="T18" fmla="+- 0 2503 15"/>
                <a:gd name="T19" fmla="*/ T18 w 2488"/>
                <a:gd name="T20" fmla="*/ 1233 h 1337"/>
                <a:gd name="T21" fmla="+- 0 2503 15"/>
                <a:gd name="T22" fmla="*/ T21 w 2488"/>
                <a:gd name="T23" fmla="*/ 0 h 1337"/>
              </a:gdLst>
              <a:ahLst/>
              <a:cxnLst>
                <a:cxn ang="0">
                  <a:pos x="T1" y="T2"/>
                </a:cxn>
                <a:cxn ang="0">
                  <a:pos x="T4" y="T5"/>
                </a:cxn>
                <a:cxn ang="0">
                  <a:pos x="T7" y="T8"/>
                </a:cxn>
                <a:cxn ang="0">
                  <a:pos x="T10" y="T11"/>
                </a:cxn>
                <a:cxn ang="0">
                  <a:pos x="T13" y="T14"/>
                </a:cxn>
                <a:cxn ang="0">
                  <a:pos x="T16" y="T17"/>
                </a:cxn>
                <a:cxn ang="0">
                  <a:pos x="T19" y="T20"/>
                </a:cxn>
                <a:cxn ang="0">
                  <a:pos x="T22" y="T23"/>
                </a:cxn>
              </a:cxnLst>
              <a:rect l="0" t="0" r="r" b="b"/>
              <a:pathLst>
                <a:path w="2488" h="1337">
                  <a:moveTo>
                    <a:pt x="2488" y="0"/>
                  </a:moveTo>
                  <a:lnTo>
                    <a:pt x="0" y="0"/>
                  </a:lnTo>
                  <a:lnTo>
                    <a:pt x="0" y="1233"/>
                  </a:lnTo>
                  <a:lnTo>
                    <a:pt x="1116" y="1233"/>
                  </a:lnTo>
                  <a:lnTo>
                    <a:pt x="1237" y="1336"/>
                  </a:lnTo>
                  <a:lnTo>
                    <a:pt x="1357" y="1233"/>
                  </a:lnTo>
                  <a:lnTo>
                    <a:pt x="2488" y="1233"/>
                  </a:lnTo>
                  <a:lnTo>
                    <a:pt x="2488" y="0"/>
                  </a:lnTo>
                  <a:close/>
                </a:path>
              </a:pathLst>
            </a:custGeom>
            <a:solidFill>
              <a:srgbClr val="82BFB5"/>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ro-RO"/>
            </a:p>
          </p:txBody>
        </p:sp>
        <p:pic>
          <p:nvPicPr>
            <p:cNvPr id="117" name="docshape773">
              <a:extLst>
                <a:ext uri="{FF2B5EF4-FFF2-40B4-BE49-F238E27FC236}">
                  <a16:creationId xmlns:a16="http://schemas.microsoft.com/office/drawing/2014/main" id="{4F4C7D10-C7DA-4F9D-A30F-16F5B325DA6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54" y="489"/>
              <a:ext cx="18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docshape774">
              <a:extLst>
                <a:ext uri="{FF2B5EF4-FFF2-40B4-BE49-F238E27FC236}">
                  <a16:creationId xmlns:a16="http://schemas.microsoft.com/office/drawing/2014/main" id="{73B36EF2-CB6E-492E-9678-D3FE22CEC38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5" y="487"/>
              <a:ext cx="5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docshape775">
              <a:extLst>
                <a:ext uri="{FF2B5EF4-FFF2-40B4-BE49-F238E27FC236}">
                  <a16:creationId xmlns:a16="http://schemas.microsoft.com/office/drawing/2014/main" id="{4025C58F-C19A-4901-91F2-11FDEAE0BB9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097" y="489"/>
              <a:ext cx="17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docshape776">
              <a:extLst>
                <a:ext uri="{FF2B5EF4-FFF2-40B4-BE49-F238E27FC236}">
                  <a16:creationId xmlns:a16="http://schemas.microsoft.com/office/drawing/2014/main" id="{CA6834E7-44C3-473E-9385-3F02C04E585B}"/>
                </a:ext>
              </a:extLst>
            </p:cNvPr>
            <p:cNvSpPr>
              <a:spLocks/>
            </p:cNvSpPr>
            <p:nvPr/>
          </p:nvSpPr>
          <p:spPr bwMode="auto">
            <a:xfrm>
              <a:off x="5309" y="489"/>
              <a:ext cx="234" cy="229"/>
            </a:xfrm>
            <a:custGeom>
              <a:avLst/>
              <a:gdLst>
                <a:gd name="T0" fmla="+- 0 5332 5310"/>
                <a:gd name="T1" fmla="*/ T0 w 234"/>
                <a:gd name="T2" fmla="+- 0 490 490"/>
                <a:gd name="T3" fmla="*/ 490 h 229"/>
                <a:gd name="T4" fmla="+- 0 5310 5310"/>
                <a:gd name="T5" fmla="*/ T4 w 234"/>
                <a:gd name="T6" fmla="+- 0 490 490"/>
                <a:gd name="T7" fmla="*/ 490 h 229"/>
                <a:gd name="T8" fmla="+- 0 5310 5310"/>
                <a:gd name="T9" fmla="*/ T8 w 234"/>
                <a:gd name="T10" fmla="+- 0 718 490"/>
                <a:gd name="T11" fmla="*/ 718 h 229"/>
                <a:gd name="T12" fmla="+- 0 5332 5310"/>
                <a:gd name="T13" fmla="*/ T12 w 234"/>
                <a:gd name="T14" fmla="+- 0 718 490"/>
                <a:gd name="T15" fmla="*/ 718 h 229"/>
                <a:gd name="T16" fmla="+- 0 5332 5310"/>
                <a:gd name="T17" fmla="*/ T16 w 234"/>
                <a:gd name="T18" fmla="+- 0 490 490"/>
                <a:gd name="T19" fmla="*/ 490 h 229"/>
                <a:gd name="T20" fmla="+- 0 5543 5310"/>
                <a:gd name="T21" fmla="*/ T20 w 234"/>
                <a:gd name="T22" fmla="+- 0 698 490"/>
                <a:gd name="T23" fmla="*/ 698 h 229"/>
                <a:gd name="T24" fmla="+- 0 5412 5310"/>
                <a:gd name="T25" fmla="*/ T24 w 234"/>
                <a:gd name="T26" fmla="+- 0 698 490"/>
                <a:gd name="T27" fmla="*/ 698 h 229"/>
                <a:gd name="T28" fmla="+- 0 5412 5310"/>
                <a:gd name="T29" fmla="*/ T28 w 234"/>
                <a:gd name="T30" fmla="+- 0 610 490"/>
                <a:gd name="T31" fmla="*/ 610 h 229"/>
                <a:gd name="T32" fmla="+- 0 5524 5310"/>
                <a:gd name="T33" fmla="*/ T32 w 234"/>
                <a:gd name="T34" fmla="+- 0 610 490"/>
                <a:gd name="T35" fmla="*/ 610 h 229"/>
                <a:gd name="T36" fmla="+- 0 5524 5310"/>
                <a:gd name="T37" fmla="*/ T36 w 234"/>
                <a:gd name="T38" fmla="+- 0 592 490"/>
                <a:gd name="T39" fmla="*/ 592 h 229"/>
                <a:gd name="T40" fmla="+- 0 5412 5310"/>
                <a:gd name="T41" fmla="*/ T40 w 234"/>
                <a:gd name="T42" fmla="+- 0 592 490"/>
                <a:gd name="T43" fmla="*/ 592 h 229"/>
                <a:gd name="T44" fmla="+- 0 5412 5310"/>
                <a:gd name="T45" fmla="*/ T44 w 234"/>
                <a:gd name="T46" fmla="+- 0 510 490"/>
                <a:gd name="T47" fmla="*/ 510 h 229"/>
                <a:gd name="T48" fmla="+- 0 5541 5310"/>
                <a:gd name="T49" fmla="*/ T48 w 234"/>
                <a:gd name="T50" fmla="+- 0 510 490"/>
                <a:gd name="T51" fmla="*/ 510 h 229"/>
                <a:gd name="T52" fmla="+- 0 5541 5310"/>
                <a:gd name="T53" fmla="*/ T52 w 234"/>
                <a:gd name="T54" fmla="+- 0 490 490"/>
                <a:gd name="T55" fmla="*/ 490 h 229"/>
                <a:gd name="T56" fmla="+- 0 5390 5310"/>
                <a:gd name="T57" fmla="*/ T56 w 234"/>
                <a:gd name="T58" fmla="+- 0 490 490"/>
                <a:gd name="T59" fmla="*/ 490 h 229"/>
                <a:gd name="T60" fmla="+- 0 5390 5310"/>
                <a:gd name="T61" fmla="*/ T60 w 234"/>
                <a:gd name="T62" fmla="+- 0 510 490"/>
                <a:gd name="T63" fmla="*/ 510 h 229"/>
                <a:gd name="T64" fmla="+- 0 5390 5310"/>
                <a:gd name="T65" fmla="*/ T64 w 234"/>
                <a:gd name="T66" fmla="+- 0 592 490"/>
                <a:gd name="T67" fmla="*/ 592 h 229"/>
                <a:gd name="T68" fmla="+- 0 5390 5310"/>
                <a:gd name="T69" fmla="*/ T68 w 234"/>
                <a:gd name="T70" fmla="+- 0 610 490"/>
                <a:gd name="T71" fmla="*/ 610 h 229"/>
                <a:gd name="T72" fmla="+- 0 5390 5310"/>
                <a:gd name="T73" fmla="*/ T72 w 234"/>
                <a:gd name="T74" fmla="+- 0 698 490"/>
                <a:gd name="T75" fmla="*/ 698 h 229"/>
                <a:gd name="T76" fmla="+- 0 5390 5310"/>
                <a:gd name="T77" fmla="*/ T76 w 234"/>
                <a:gd name="T78" fmla="+- 0 718 490"/>
                <a:gd name="T79" fmla="*/ 718 h 229"/>
                <a:gd name="T80" fmla="+- 0 5543 5310"/>
                <a:gd name="T81" fmla="*/ T80 w 234"/>
                <a:gd name="T82" fmla="+- 0 718 490"/>
                <a:gd name="T83" fmla="*/ 718 h 229"/>
                <a:gd name="T84" fmla="+- 0 5543 5310"/>
                <a:gd name="T85" fmla="*/ T84 w 234"/>
                <a:gd name="T86" fmla="+- 0 698 490"/>
                <a:gd name="T87" fmla="*/ 698 h 22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Lst>
              <a:rect l="0" t="0" r="r" b="b"/>
              <a:pathLst>
                <a:path w="234" h="229">
                  <a:moveTo>
                    <a:pt x="22" y="0"/>
                  </a:moveTo>
                  <a:lnTo>
                    <a:pt x="0" y="0"/>
                  </a:lnTo>
                  <a:lnTo>
                    <a:pt x="0" y="228"/>
                  </a:lnTo>
                  <a:lnTo>
                    <a:pt x="22" y="228"/>
                  </a:lnTo>
                  <a:lnTo>
                    <a:pt x="22" y="0"/>
                  </a:lnTo>
                  <a:close/>
                  <a:moveTo>
                    <a:pt x="233" y="208"/>
                  </a:moveTo>
                  <a:lnTo>
                    <a:pt x="102" y="208"/>
                  </a:lnTo>
                  <a:lnTo>
                    <a:pt x="102" y="120"/>
                  </a:lnTo>
                  <a:lnTo>
                    <a:pt x="214" y="120"/>
                  </a:lnTo>
                  <a:lnTo>
                    <a:pt x="214" y="102"/>
                  </a:lnTo>
                  <a:lnTo>
                    <a:pt x="102" y="102"/>
                  </a:lnTo>
                  <a:lnTo>
                    <a:pt x="102" y="20"/>
                  </a:lnTo>
                  <a:lnTo>
                    <a:pt x="231" y="20"/>
                  </a:lnTo>
                  <a:lnTo>
                    <a:pt x="231" y="0"/>
                  </a:lnTo>
                  <a:lnTo>
                    <a:pt x="80" y="0"/>
                  </a:lnTo>
                  <a:lnTo>
                    <a:pt x="80" y="20"/>
                  </a:lnTo>
                  <a:lnTo>
                    <a:pt x="80" y="102"/>
                  </a:lnTo>
                  <a:lnTo>
                    <a:pt x="80" y="120"/>
                  </a:lnTo>
                  <a:lnTo>
                    <a:pt x="80" y="208"/>
                  </a:lnTo>
                  <a:lnTo>
                    <a:pt x="80" y="228"/>
                  </a:lnTo>
                  <a:lnTo>
                    <a:pt x="233" y="228"/>
                  </a:lnTo>
                  <a:lnTo>
                    <a:pt x="233" y="2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ro-RO"/>
            </a:p>
          </p:txBody>
        </p:sp>
        <p:pic>
          <p:nvPicPr>
            <p:cNvPr id="121" name="docshape777">
              <a:extLst>
                <a:ext uri="{FF2B5EF4-FFF2-40B4-BE49-F238E27FC236}">
                  <a16:creationId xmlns:a16="http://schemas.microsoft.com/office/drawing/2014/main" id="{D9488F90-C79C-4A7C-AB5E-A7AF99E42613}"/>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587" y="489"/>
              <a:ext cx="17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docshape778">
              <a:extLst>
                <a:ext uri="{FF2B5EF4-FFF2-40B4-BE49-F238E27FC236}">
                  <a16:creationId xmlns:a16="http://schemas.microsoft.com/office/drawing/2014/main" id="{8748ECB1-B490-4134-B4CC-EFBCE18E0408}"/>
                </a:ext>
              </a:extLst>
            </p:cNvPr>
            <p:cNvSpPr>
              <a:spLocks/>
            </p:cNvSpPr>
            <p:nvPr/>
          </p:nvSpPr>
          <p:spPr bwMode="auto">
            <a:xfrm>
              <a:off x="5799" y="490"/>
              <a:ext cx="154" cy="228"/>
            </a:xfrm>
            <a:custGeom>
              <a:avLst/>
              <a:gdLst>
                <a:gd name="T0" fmla="+- 0 5953 5800"/>
                <a:gd name="T1" fmla="*/ T0 w 154"/>
                <a:gd name="T2" fmla="+- 0 698 490"/>
                <a:gd name="T3" fmla="*/ 698 h 228"/>
                <a:gd name="T4" fmla="+- 0 5822 5800"/>
                <a:gd name="T5" fmla="*/ T4 w 154"/>
                <a:gd name="T6" fmla="+- 0 698 490"/>
                <a:gd name="T7" fmla="*/ 698 h 228"/>
                <a:gd name="T8" fmla="+- 0 5822 5800"/>
                <a:gd name="T9" fmla="*/ T8 w 154"/>
                <a:gd name="T10" fmla="+- 0 610 490"/>
                <a:gd name="T11" fmla="*/ 610 h 228"/>
                <a:gd name="T12" fmla="+- 0 5934 5800"/>
                <a:gd name="T13" fmla="*/ T12 w 154"/>
                <a:gd name="T14" fmla="+- 0 610 490"/>
                <a:gd name="T15" fmla="*/ 610 h 228"/>
                <a:gd name="T16" fmla="+- 0 5934 5800"/>
                <a:gd name="T17" fmla="*/ T16 w 154"/>
                <a:gd name="T18" fmla="+- 0 592 490"/>
                <a:gd name="T19" fmla="*/ 592 h 228"/>
                <a:gd name="T20" fmla="+- 0 5822 5800"/>
                <a:gd name="T21" fmla="*/ T20 w 154"/>
                <a:gd name="T22" fmla="+- 0 592 490"/>
                <a:gd name="T23" fmla="*/ 592 h 228"/>
                <a:gd name="T24" fmla="+- 0 5822 5800"/>
                <a:gd name="T25" fmla="*/ T24 w 154"/>
                <a:gd name="T26" fmla="+- 0 510 490"/>
                <a:gd name="T27" fmla="*/ 510 h 228"/>
                <a:gd name="T28" fmla="+- 0 5950 5800"/>
                <a:gd name="T29" fmla="*/ T28 w 154"/>
                <a:gd name="T30" fmla="+- 0 510 490"/>
                <a:gd name="T31" fmla="*/ 510 h 228"/>
                <a:gd name="T32" fmla="+- 0 5950 5800"/>
                <a:gd name="T33" fmla="*/ T32 w 154"/>
                <a:gd name="T34" fmla="+- 0 490 490"/>
                <a:gd name="T35" fmla="*/ 490 h 228"/>
                <a:gd name="T36" fmla="+- 0 5800 5800"/>
                <a:gd name="T37" fmla="*/ T36 w 154"/>
                <a:gd name="T38" fmla="+- 0 490 490"/>
                <a:gd name="T39" fmla="*/ 490 h 228"/>
                <a:gd name="T40" fmla="+- 0 5800 5800"/>
                <a:gd name="T41" fmla="*/ T40 w 154"/>
                <a:gd name="T42" fmla="+- 0 510 490"/>
                <a:gd name="T43" fmla="*/ 510 h 228"/>
                <a:gd name="T44" fmla="+- 0 5800 5800"/>
                <a:gd name="T45" fmla="*/ T44 w 154"/>
                <a:gd name="T46" fmla="+- 0 592 490"/>
                <a:gd name="T47" fmla="*/ 592 h 228"/>
                <a:gd name="T48" fmla="+- 0 5800 5800"/>
                <a:gd name="T49" fmla="*/ T48 w 154"/>
                <a:gd name="T50" fmla="+- 0 610 490"/>
                <a:gd name="T51" fmla="*/ 610 h 228"/>
                <a:gd name="T52" fmla="+- 0 5800 5800"/>
                <a:gd name="T53" fmla="*/ T52 w 154"/>
                <a:gd name="T54" fmla="+- 0 698 490"/>
                <a:gd name="T55" fmla="*/ 698 h 228"/>
                <a:gd name="T56" fmla="+- 0 5800 5800"/>
                <a:gd name="T57" fmla="*/ T56 w 154"/>
                <a:gd name="T58" fmla="+- 0 718 490"/>
                <a:gd name="T59" fmla="*/ 718 h 228"/>
                <a:gd name="T60" fmla="+- 0 5953 5800"/>
                <a:gd name="T61" fmla="*/ T60 w 154"/>
                <a:gd name="T62" fmla="+- 0 718 490"/>
                <a:gd name="T63" fmla="*/ 718 h 228"/>
                <a:gd name="T64" fmla="+- 0 5953 5800"/>
                <a:gd name="T65" fmla="*/ T64 w 154"/>
                <a:gd name="T66" fmla="+- 0 698 490"/>
                <a:gd name="T67" fmla="*/ 698 h 22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Lst>
              <a:rect l="0" t="0" r="r" b="b"/>
              <a:pathLst>
                <a:path w="154" h="228">
                  <a:moveTo>
                    <a:pt x="153" y="208"/>
                  </a:moveTo>
                  <a:lnTo>
                    <a:pt x="22" y="208"/>
                  </a:lnTo>
                  <a:lnTo>
                    <a:pt x="22" y="120"/>
                  </a:lnTo>
                  <a:lnTo>
                    <a:pt x="134" y="120"/>
                  </a:lnTo>
                  <a:lnTo>
                    <a:pt x="134" y="102"/>
                  </a:lnTo>
                  <a:lnTo>
                    <a:pt x="22" y="102"/>
                  </a:lnTo>
                  <a:lnTo>
                    <a:pt x="22" y="20"/>
                  </a:lnTo>
                  <a:lnTo>
                    <a:pt x="150" y="20"/>
                  </a:lnTo>
                  <a:lnTo>
                    <a:pt x="150" y="0"/>
                  </a:lnTo>
                  <a:lnTo>
                    <a:pt x="0" y="0"/>
                  </a:lnTo>
                  <a:lnTo>
                    <a:pt x="0" y="20"/>
                  </a:lnTo>
                  <a:lnTo>
                    <a:pt x="0" y="102"/>
                  </a:lnTo>
                  <a:lnTo>
                    <a:pt x="0" y="120"/>
                  </a:lnTo>
                  <a:lnTo>
                    <a:pt x="0" y="208"/>
                  </a:lnTo>
                  <a:lnTo>
                    <a:pt x="0" y="228"/>
                  </a:lnTo>
                  <a:lnTo>
                    <a:pt x="153" y="228"/>
                  </a:lnTo>
                  <a:lnTo>
                    <a:pt x="153" y="2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ro-RO"/>
            </a:p>
          </p:txBody>
        </p:sp>
        <p:pic>
          <p:nvPicPr>
            <p:cNvPr id="123" name="docshape779">
              <a:extLst>
                <a:ext uri="{FF2B5EF4-FFF2-40B4-BE49-F238E27FC236}">
                  <a16:creationId xmlns:a16="http://schemas.microsoft.com/office/drawing/2014/main" id="{58A13F5D-25C5-46B7-A3C3-230A541AD2C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75" y="488"/>
              <a:ext cx="592"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docshape780">
              <a:extLst>
                <a:ext uri="{FF2B5EF4-FFF2-40B4-BE49-F238E27FC236}">
                  <a16:creationId xmlns:a16="http://schemas.microsoft.com/office/drawing/2014/main" id="{BAF08FF9-D5FA-4D56-B4F7-9E504F89E967}"/>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02" y="487"/>
              <a:ext cx="38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docshape781">
              <a:extLst>
                <a:ext uri="{FF2B5EF4-FFF2-40B4-BE49-F238E27FC236}">
                  <a16:creationId xmlns:a16="http://schemas.microsoft.com/office/drawing/2014/main" id="{04B5BD47-7596-4000-B07A-03E0EE5BC8F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417" y="487"/>
              <a:ext cx="215"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docshape782">
              <a:extLst>
                <a:ext uri="{FF2B5EF4-FFF2-40B4-BE49-F238E27FC236}">
                  <a16:creationId xmlns:a16="http://schemas.microsoft.com/office/drawing/2014/main" id="{B32F8623-0D06-45AE-9235-E774561BFE8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675" y="489"/>
              <a:ext cx="17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7" name="docshape783">
              <a:extLst>
                <a:ext uri="{FF2B5EF4-FFF2-40B4-BE49-F238E27FC236}">
                  <a16:creationId xmlns:a16="http://schemas.microsoft.com/office/drawing/2014/main" id="{76E36648-5ACE-47D9-BE75-F92C72968808}"/>
                </a:ext>
              </a:extLst>
            </p:cNvPr>
            <p:cNvSpPr>
              <a:spLocks/>
            </p:cNvSpPr>
            <p:nvPr/>
          </p:nvSpPr>
          <p:spPr bwMode="auto">
            <a:xfrm>
              <a:off x="1887" y="489"/>
              <a:ext cx="234" cy="229"/>
            </a:xfrm>
            <a:custGeom>
              <a:avLst/>
              <a:gdLst>
                <a:gd name="T0" fmla="+- 0 1910 1887"/>
                <a:gd name="T1" fmla="*/ T0 w 234"/>
                <a:gd name="T2" fmla="+- 0 490 490"/>
                <a:gd name="T3" fmla="*/ 490 h 229"/>
                <a:gd name="T4" fmla="+- 0 1887 1887"/>
                <a:gd name="T5" fmla="*/ T4 w 234"/>
                <a:gd name="T6" fmla="+- 0 490 490"/>
                <a:gd name="T7" fmla="*/ 490 h 229"/>
                <a:gd name="T8" fmla="+- 0 1887 1887"/>
                <a:gd name="T9" fmla="*/ T8 w 234"/>
                <a:gd name="T10" fmla="+- 0 718 490"/>
                <a:gd name="T11" fmla="*/ 718 h 229"/>
                <a:gd name="T12" fmla="+- 0 1910 1887"/>
                <a:gd name="T13" fmla="*/ T12 w 234"/>
                <a:gd name="T14" fmla="+- 0 718 490"/>
                <a:gd name="T15" fmla="*/ 718 h 229"/>
                <a:gd name="T16" fmla="+- 0 1910 1887"/>
                <a:gd name="T17" fmla="*/ T16 w 234"/>
                <a:gd name="T18" fmla="+- 0 490 490"/>
                <a:gd name="T19" fmla="*/ 490 h 229"/>
                <a:gd name="T20" fmla="+- 0 2121 1887"/>
                <a:gd name="T21" fmla="*/ T20 w 234"/>
                <a:gd name="T22" fmla="+- 0 698 490"/>
                <a:gd name="T23" fmla="*/ 698 h 229"/>
                <a:gd name="T24" fmla="+- 0 1990 1887"/>
                <a:gd name="T25" fmla="*/ T24 w 234"/>
                <a:gd name="T26" fmla="+- 0 698 490"/>
                <a:gd name="T27" fmla="*/ 698 h 229"/>
                <a:gd name="T28" fmla="+- 0 1990 1887"/>
                <a:gd name="T29" fmla="*/ T28 w 234"/>
                <a:gd name="T30" fmla="+- 0 610 490"/>
                <a:gd name="T31" fmla="*/ 610 h 229"/>
                <a:gd name="T32" fmla="+- 0 2102 1887"/>
                <a:gd name="T33" fmla="*/ T32 w 234"/>
                <a:gd name="T34" fmla="+- 0 610 490"/>
                <a:gd name="T35" fmla="*/ 610 h 229"/>
                <a:gd name="T36" fmla="+- 0 2102 1887"/>
                <a:gd name="T37" fmla="*/ T36 w 234"/>
                <a:gd name="T38" fmla="+- 0 592 490"/>
                <a:gd name="T39" fmla="*/ 592 h 229"/>
                <a:gd name="T40" fmla="+- 0 1990 1887"/>
                <a:gd name="T41" fmla="*/ T40 w 234"/>
                <a:gd name="T42" fmla="+- 0 592 490"/>
                <a:gd name="T43" fmla="*/ 592 h 229"/>
                <a:gd name="T44" fmla="+- 0 1990 1887"/>
                <a:gd name="T45" fmla="*/ T44 w 234"/>
                <a:gd name="T46" fmla="+- 0 510 490"/>
                <a:gd name="T47" fmla="*/ 510 h 229"/>
                <a:gd name="T48" fmla="+- 0 2118 1887"/>
                <a:gd name="T49" fmla="*/ T48 w 234"/>
                <a:gd name="T50" fmla="+- 0 510 490"/>
                <a:gd name="T51" fmla="*/ 510 h 229"/>
                <a:gd name="T52" fmla="+- 0 2118 1887"/>
                <a:gd name="T53" fmla="*/ T52 w 234"/>
                <a:gd name="T54" fmla="+- 0 490 490"/>
                <a:gd name="T55" fmla="*/ 490 h 229"/>
                <a:gd name="T56" fmla="+- 0 1968 1887"/>
                <a:gd name="T57" fmla="*/ T56 w 234"/>
                <a:gd name="T58" fmla="+- 0 490 490"/>
                <a:gd name="T59" fmla="*/ 490 h 229"/>
                <a:gd name="T60" fmla="+- 0 1968 1887"/>
                <a:gd name="T61" fmla="*/ T60 w 234"/>
                <a:gd name="T62" fmla="+- 0 510 490"/>
                <a:gd name="T63" fmla="*/ 510 h 229"/>
                <a:gd name="T64" fmla="+- 0 1968 1887"/>
                <a:gd name="T65" fmla="*/ T64 w 234"/>
                <a:gd name="T66" fmla="+- 0 592 490"/>
                <a:gd name="T67" fmla="*/ 592 h 229"/>
                <a:gd name="T68" fmla="+- 0 1968 1887"/>
                <a:gd name="T69" fmla="*/ T68 w 234"/>
                <a:gd name="T70" fmla="+- 0 610 490"/>
                <a:gd name="T71" fmla="*/ 610 h 229"/>
                <a:gd name="T72" fmla="+- 0 1968 1887"/>
                <a:gd name="T73" fmla="*/ T72 w 234"/>
                <a:gd name="T74" fmla="+- 0 698 490"/>
                <a:gd name="T75" fmla="*/ 698 h 229"/>
                <a:gd name="T76" fmla="+- 0 1968 1887"/>
                <a:gd name="T77" fmla="*/ T76 w 234"/>
                <a:gd name="T78" fmla="+- 0 718 490"/>
                <a:gd name="T79" fmla="*/ 718 h 229"/>
                <a:gd name="T80" fmla="+- 0 2121 1887"/>
                <a:gd name="T81" fmla="*/ T80 w 234"/>
                <a:gd name="T82" fmla="+- 0 718 490"/>
                <a:gd name="T83" fmla="*/ 718 h 229"/>
                <a:gd name="T84" fmla="+- 0 2121 1887"/>
                <a:gd name="T85" fmla="*/ T84 w 234"/>
                <a:gd name="T86" fmla="+- 0 698 490"/>
                <a:gd name="T87" fmla="*/ 698 h 22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Lst>
              <a:rect l="0" t="0" r="r" b="b"/>
              <a:pathLst>
                <a:path w="234" h="229">
                  <a:moveTo>
                    <a:pt x="23" y="0"/>
                  </a:moveTo>
                  <a:lnTo>
                    <a:pt x="0" y="0"/>
                  </a:lnTo>
                  <a:lnTo>
                    <a:pt x="0" y="228"/>
                  </a:lnTo>
                  <a:lnTo>
                    <a:pt x="23" y="228"/>
                  </a:lnTo>
                  <a:lnTo>
                    <a:pt x="23" y="0"/>
                  </a:lnTo>
                  <a:close/>
                  <a:moveTo>
                    <a:pt x="234" y="208"/>
                  </a:moveTo>
                  <a:lnTo>
                    <a:pt x="103" y="208"/>
                  </a:lnTo>
                  <a:lnTo>
                    <a:pt x="103" y="120"/>
                  </a:lnTo>
                  <a:lnTo>
                    <a:pt x="215" y="120"/>
                  </a:lnTo>
                  <a:lnTo>
                    <a:pt x="215" y="102"/>
                  </a:lnTo>
                  <a:lnTo>
                    <a:pt x="103" y="102"/>
                  </a:lnTo>
                  <a:lnTo>
                    <a:pt x="103" y="20"/>
                  </a:lnTo>
                  <a:lnTo>
                    <a:pt x="231" y="20"/>
                  </a:lnTo>
                  <a:lnTo>
                    <a:pt x="231" y="0"/>
                  </a:lnTo>
                  <a:lnTo>
                    <a:pt x="81" y="0"/>
                  </a:lnTo>
                  <a:lnTo>
                    <a:pt x="81" y="20"/>
                  </a:lnTo>
                  <a:lnTo>
                    <a:pt x="81" y="102"/>
                  </a:lnTo>
                  <a:lnTo>
                    <a:pt x="81" y="120"/>
                  </a:lnTo>
                  <a:lnTo>
                    <a:pt x="81" y="208"/>
                  </a:lnTo>
                  <a:lnTo>
                    <a:pt x="81" y="228"/>
                  </a:lnTo>
                  <a:lnTo>
                    <a:pt x="234" y="228"/>
                  </a:lnTo>
                  <a:lnTo>
                    <a:pt x="234" y="2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ro-RO"/>
            </a:p>
          </p:txBody>
        </p:sp>
        <p:cxnSp>
          <p:nvCxnSpPr>
            <p:cNvPr id="128" name="Line 119">
              <a:extLst>
                <a:ext uri="{FF2B5EF4-FFF2-40B4-BE49-F238E27FC236}">
                  <a16:creationId xmlns:a16="http://schemas.microsoft.com/office/drawing/2014/main" id="{078C241A-0D91-4D40-97EC-9F81C3BC0583}"/>
                </a:ext>
              </a:extLst>
            </p:cNvPr>
            <p:cNvCxnSpPr>
              <a:cxnSpLocks noChangeShapeType="1"/>
            </p:cNvCxnSpPr>
            <p:nvPr/>
          </p:nvCxnSpPr>
          <p:spPr bwMode="auto">
            <a:xfrm>
              <a:off x="6" y="0"/>
              <a:ext cx="0" cy="7090"/>
            </a:xfrm>
            <a:prstGeom prst="line">
              <a:avLst/>
            </a:prstGeom>
            <a:noFill/>
            <a:ln w="8001">
              <a:solidFill>
                <a:srgbClr val="828282"/>
              </a:solidFill>
              <a:prstDash val="solid"/>
              <a:round/>
              <a:headEnd/>
              <a:tailEnd/>
            </a:ln>
            <a:extLst>
              <a:ext uri="{909E8E84-426E-40DD-AFC4-6F175D3DCCD1}">
                <a14:hiddenFill xmlns:a14="http://schemas.microsoft.com/office/drawing/2010/main">
                  <a:noFill/>
                </a14:hiddenFill>
              </a:ext>
            </a:extLst>
          </p:spPr>
        </p:cxnSp>
        <p:pic>
          <p:nvPicPr>
            <p:cNvPr id="129" name="docshape784">
              <a:extLst>
                <a:ext uri="{FF2B5EF4-FFF2-40B4-BE49-F238E27FC236}">
                  <a16:creationId xmlns:a16="http://schemas.microsoft.com/office/drawing/2014/main" id="{84FABC5E-D372-4540-B4B9-F48BA6E914C7}"/>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09" y="1443"/>
              <a:ext cx="6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 name="docshape785">
              <a:extLst>
                <a:ext uri="{FF2B5EF4-FFF2-40B4-BE49-F238E27FC236}">
                  <a16:creationId xmlns:a16="http://schemas.microsoft.com/office/drawing/2014/main" id="{A13036B4-4683-4EAA-9116-4A344B437DF3}"/>
                </a:ext>
              </a:extLst>
            </p:cNvPr>
            <p:cNvSpPr>
              <a:spLocks noChangeArrowheads="1"/>
            </p:cNvSpPr>
            <p:nvPr/>
          </p:nvSpPr>
          <p:spPr bwMode="auto">
            <a:xfrm>
              <a:off x="1654" y="1445"/>
              <a:ext cx="36" cy="227"/>
            </a:xfrm>
            <a:prstGeom prst="rect">
              <a:avLst/>
            </a:prstGeom>
            <a:solidFill>
              <a:srgbClr val="828282"/>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o-RO"/>
            </a:p>
          </p:txBody>
        </p:sp>
        <p:pic>
          <p:nvPicPr>
            <p:cNvPr id="131" name="docshape786">
              <a:extLst>
                <a:ext uri="{FF2B5EF4-FFF2-40B4-BE49-F238E27FC236}">
                  <a16:creationId xmlns:a16="http://schemas.microsoft.com/office/drawing/2014/main" id="{F559A03E-2630-4F67-985F-FB531F61117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727" y="1443"/>
              <a:ext cx="1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 name="docshape787">
              <a:extLst>
                <a:ext uri="{FF2B5EF4-FFF2-40B4-BE49-F238E27FC236}">
                  <a16:creationId xmlns:a16="http://schemas.microsoft.com/office/drawing/2014/main" id="{3AB7326A-4D46-40D2-A28F-EB35D3EC331C}"/>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029" y="2110"/>
              <a:ext cx="640"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docshape788">
              <a:extLst>
                <a:ext uri="{FF2B5EF4-FFF2-40B4-BE49-F238E27FC236}">
                  <a16:creationId xmlns:a16="http://schemas.microsoft.com/office/drawing/2014/main" id="{BEAD818C-1993-4367-86C0-2C56D3DFD23A}"/>
                </a:ext>
              </a:extLst>
            </p:cNvPr>
            <p:cNvSpPr>
              <a:spLocks/>
            </p:cNvSpPr>
            <p:nvPr/>
          </p:nvSpPr>
          <p:spPr bwMode="auto">
            <a:xfrm>
              <a:off x="1153" y="2110"/>
              <a:ext cx="733" cy="935"/>
            </a:xfrm>
            <a:custGeom>
              <a:avLst/>
              <a:gdLst>
                <a:gd name="T0" fmla="+- 0 1312 1154"/>
                <a:gd name="T1" fmla="*/ T0 w 733"/>
                <a:gd name="T2" fmla="+- 0 3013 2110"/>
                <a:gd name="T3" fmla="*/ 3013 h 935"/>
                <a:gd name="T4" fmla="+- 0 1190 1154"/>
                <a:gd name="T5" fmla="*/ T4 w 733"/>
                <a:gd name="T6" fmla="+- 0 3013 2110"/>
                <a:gd name="T7" fmla="*/ 3013 h 935"/>
                <a:gd name="T8" fmla="+- 0 1190 1154"/>
                <a:gd name="T9" fmla="*/ T8 w 733"/>
                <a:gd name="T10" fmla="+- 0 2817 2110"/>
                <a:gd name="T11" fmla="*/ 2817 h 935"/>
                <a:gd name="T12" fmla="+- 0 1154 1154"/>
                <a:gd name="T13" fmla="*/ T12 w 733"/>
                <a:gd name="T14" fmla="+- 0 2817 2110"/>
                <a:gd name="T15" fmla="*/ 2817 h 935"/>
                <a:gd name="T16" fmla="+- 0 1154 1154"/>
                <a:gd name="T17" fmla="*/ T16 w 733"/>
                <a:gd name="T18" fmla="+- 0 3013 2110"/>
                <a:gd name="T19" fmla="*/ 3013 h 935"/>
                <a:gd name="T20" fmla="+- 0 1154 1154"/>
                <a:gd name="T21" fmla="*/ T20 w 733"/>
                <a:gd name="T22" fmla="+- 0 3045 2110"/>
                <a:gd name="T23" fmla="*/ 3045 h 935"/>
                <a:gd name="T24" fmla="+- 0 1312 1154"/>
                <a:gd name="T25" fmla="*/ T24 w 733"/>
                <a:gd name="T26" fmla="+- 0 3045 2110"/>
                <a:gd name="T27" fmla="*/ 3045 h 935"/>
                <a:gd name="T28" fmla="+- 0 1312 1154"/>
                <a:gd name="T29" fmla="*/ T28 w 733"/>
                <a:gd name="T30" fmla="+- 0 3013 2110"/>
                <a:gd name="T31" fmla="*/ 3013 h 935"/>
                <a:gd name="T32" fmla="+- 0 1378 1154"/>
                <a:gd name="T33" fmla="*/ T32 w 733"/>
                <a:gd name="T34" fmla="+- 0 2818 2110"/>
                <a:gd name="T35" fmla="*/ 2818 h 935"/>
                <a:gd name="T36" fmla="+- 0 1343 1154"/>
                <a:gd name="T37" fmla="*/ T36 w 733"/>
                <a:gd name="T38" fmla="+- 0 2818 2110"/>
                <a:gd name="T39" fmla="*/ 2818 h 935"/>
                <a:gd name="T40" fmla="+- 0 1343 1154"/>
                <a:gd name="T41" fmla="*/ T40 w 733"/>
                <a:gd name="T42" fmla="+- 0 3045 2110"/>
                <a:gd name="T43" fmla="*/ 3045 h 935"/>
                <a:gd name="T44" fmla="+- 0 1378 1154"/>
                <a:gd name="T45" fmla="*/ T44 w 733"/>
                <a:gd name="T46" fmla="+- 0 3045 2110"/>
                <a:gd name="T47" fmla="*/ 3045 h 935"/>
                <a:gd name="T48" fmla="+- 0 1378 1154"/>
                <a:gd name="T49" fmla="*/ T48 w 733"/>
                <a:gd name="T50" fmla="+- 0 2818 2110"/>
                <a:gd name="T51" fmla="*/ 2818 h 935"/>
                <a:gd name="T52" fmla="+- 0 1887 1154"/>
                <a:gd name="T53" fmla="*/ T52 w 733"/>
                <a:gd name="T54" fmla="+- 0 2110 2110"/>
                <a:gd name="T55" fmla="*/ 2110 h 935"/>
                <a:gd name="T56" fmla="+- 0 1851 1154"/>
                <a:gd name="T57" fmla="*/ T56 w 733"/>
                <a:gd name="T58" fmla="+- 0 2110 2110"/>
                <a:gd name="T59" fmla="*/ 2110 h 935"/>
                <a:gd name="T60" fmla="+- 0 1851 1154"/>
                <a:gd name="T61" fmla="*/ T60 w 733"/>
                <a:gd name="T62" fmla="+- 0 2206 2110"/>
                <a:gd name="T63" fmla="*/ 2206 h 935"/>
                <a:gd name="T64" fmla="+- 0 1736 1154"/>
                <a:gd name="T65" fmla="*/ T64 w 733"/>
                <a:gd name="T66" fmla="+- 0 2206 2110"/>
                <a:gd name="T67" fmla="*/ 2206 h 935"/>
                <a:gd name="T68" fmla="+- 0 1736 1154"/>
                <a:gd name="T69" fmla="*/ T68 w 733"/>
                <a:gd name="T70" fmla="+- 0 2110 2110"/>
                <a:gd name="T71" fmla="*/ 2110 h 935"/>
                <a:gd name="T72" fmla="+- 0 1700 1154"/>
                <a:gd name="T73" fmla="*/ T72 w 733"/>
                <a:gd name="T74" fmla="+- 0 2110 2110"/>
                <a:gd name="T75" fmla="*/ 2110 h 935"/>
                <a:gd name="T76" fmla="+- 0 1700 1154"/>
                <a:gd name="T77" fmla="*/ T76 w 733"/>
                <a:gd name="T78" fmla="+- 0 2206 2110"/>
                <a:gd name="T79" fmla="*/ 2206 h 935"/>
                <a:gd name="T80" fmla="+- 0 1700 1154"/>
                <a:gd name="T81" fmla="*/ T80 w 733"/>
                <a:gd name="T82" fmla="+- 0 2238 2110"/>
                <a:gd name="T83" fmla="*/ 2238 h 935"/>
                <a:gd name="T84" fmla="+- 0 1700 1154"/>
                <a:gd name="T85" fmla="*/ T84 w 733"/>
                <a:gd name="T86" fmla="+- 0 2338 2110"/>
                <a:gd name="T87" fmla="*/ 2338 h 935"/>
                <a:gd name="T88" fmla="+- 0 1736 1154"/>
                <a:gd name="T89" fmla="*/ T88 w 733"/>
                <a:gd name="T90" fmla="+- 0 2338 2110"/>
                <a:gd name="T91" fmla="*/ 2338 h 935"/>
                <a:gd name="T92" fmla="+- 0 1736 1154"/>
                <a:gd name="T93" fmla="*/ T92 w 733"/>
                <a:gd name="T94" fmla="+- 0 2238 2110"/>
                <a:gd name="T95" fmla="*/ 2238 h 935"/>
                <a:gd name="T96" fmla="+- 0 1851 1154"/>
                <a:gd name="T97" fmla="*/ T96 w 733"/>
                <a:gd name="T98" fmla="+- 0 2238 2110"/>
                <a:gd name="T99" fmla="*/ 2238 h 935"/>
                <a:gd name="T100" fmla="+- 0 1851 1154"/>
                <a:gd name="T101" fmla="*/ T100 w 733"/>
                <a:gd name="T102" fmla="+- 0 2338 2110"/>
                <a:gd name="T103" fmla="*/ 2338 h 935"/>
                <a:gd name="T104" fmla="+- 0 1887 1154"/>
                <a:gd name="T105" fmla="*/ T104 w 733"/>
                <a:gd name="T106" fmla="+- 0 2338 2110"/>
                <a:gd name="T107" fmla="*/ 2338 h 935"/>
                <a:gd name="T108" fmla="+- 0 1887 1154"/>
                <a:gd name="T109" fmla="*/ T108 w 733"/>
                <a:gd name="T110" fmla="+- 0 2238 2110"/>
                <a:gd name="T111" fmla="*/ 2238 h 935"/>
                <a:gd name="T112" fmla="+- 0 1887 1154"/>
                <a:gd name="T113" fmla="*/ T112 w 733"/>
                <a:gd name="T114" fmla="+- 0 2206 2110"/>
                <a:gd name="T115" fmla="*/ 2206 h 935"/>
                <a:gd name="T116" fmla="+- 0 1887 1154"/>
                <a:gd name="T117" fmla="*/ T116 w 733"/>
                <a:gd name="T118" fmla="+- 0 2110 2110"/>
                <a:gd name="T119" fmla="*/ 2110 h 93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Lst>
              <a:rect l="0" t="0" r="r" b="b"/>
              <a:pathLst>
                <a:path w="733" h="935">
                  <a:moveTo>
                    <a:pt x="158" y="903"/>
                  </a:moveTo>
                  <a:lnTo>
                    <a:pt x="36" y="903"/>
                  </a:lnTo>
                  <a:lnTo>
                    <a:pt x="36" y="707"/>
                  </a:lnTo>
                  <a:lnTo>
                    <a:pt x="0" y="707"/>
                  </a:lnTo>
                  <a:lnTo>
                    <a:pt x="0" y="903"/>
                  </a:lnTo>
                  <a:lnTo>
                    <a:pt x="0" y="935"/>
                  </a:lnTo>
                  <a:lnTo>
                    <a:pt x="158" y="935"/>
                  </a:lnTo>
                  <a:lnTo>
                    <a:pt x="158" y="903"/>
                  </a:lnTo>
                  <a:close/>
                  <a:moveTo>
                    <a:pt x="224" y="708"/>
                  </a:moveTo>
                  <a:lnTo>
                    <a:pt x="189" y="708"/>
                  </a:lnTo>
                  <a:lnTo>
                    <a:pt x="189" y="935"/>
                  </a:lnTo>
                  <a:lnTo>
                    <a:pt x="224" y="935"/>
                  </a:lnTo>
                  <a:lnTo>
                    <a:pt x="224" y="708"/>
                  </a:lnTo>
                  <a:close/>
                  <a:moveTo>
                    <a:pt x="733" y="0"/>
                  </a:moveTo>
                  <a:lnTo>
                    <a:pt x="697" y="0"/>
                  </a:lnTo>
                  <a:lnTo>
                    <a:pt x="697" y="96"/>
                  </a:lnTo>
                  <a:lnTo>
                    <a:pt x="582" y="96"/>
                  </a:lnTo>
                  <a:lnTo>
                    <a:pt x="582" y="0"/>
                  </a:lnTo>
                  <a:lnTo>
                    <a:pt x="546" y="0"/>
                  </a:lnTo>
                  <a:lnTo>
                    <a:pt x="546" y="96"/>
                  </a:lnTo>
                  <a:lnTo>
                    <a:pt x="546" y="128"/>
                  </a:lnTo>
                  <a:lnTo>
                    <a:pt x="546" y="228"/>
                  </a:lnTo>
                  <a:lnTo>
                    <a:pt x="582" y="228"/>
                  </a:lnTo>
                  <a:lnTo>
                    <a:pt x="582" y="128"/>
                  </a:lnTo>
                  <a:lnTo>
                    <a:pt x="697" y="128"/>
                  </a:lnTo>
                  <a:lnTo>
                    <a:pt x="697" y="228"/>
                  </a:lnTo>
                  <a:lnTo>
                    <a:pt x="733" y="228"/>
                  </a:lnTo>
                  <a:lnTo>
                    <a:pt x="733" y="128"/>
                  </a:lnTo>
                  <a:lnTo>
                    <a:pt x="733" y="96"/>
                  </a:lnTo>
                  <a:lnTo>
                    <a:pt x="733"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ro-RO"/>
            </a:p>
          </p:txBody>
        </p:sp>
        <p:pic>
          <p:nvPicPr>
            <p:cNvPr id="134" name="docshape789">
              <a:extLst>
                <a:ext uri="{FF2B5EF4-FFF2-40B4-BE49-F238E27FC236}">
                  <a16:creationId xmlns:a16="http://schemas.microsoft.com/office/drawing/2014/main" id="{46D309F1-29F9-4161-8B33-6F9BDF02C91C}"/>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412" y="2816"/>
              <a:ext cx="379"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docshape790">
              <a:extLst>
                <a:ext uri="{FF2B5EF4-FFF2-40B4-BE49-F238E27FC236}">
                  <a16:creationId xmlns:a16="http://schemas.microsoft.com/office/drawing/2014/main" id="{7C037D92-AF2A-43D7-896D-1642A5D9A56A}"/>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632" y="1405"/>
              <a:ext cx="4693"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 name="docshape791">
              <a:extLst>
                <a:ext uri="{FF2B5EF4-FFF2-40B4-BE49-F238E27FC236}">
                  <a16:creationId xmlns:a16="http://schemas.microsoft.com/office/drawing/2014/main" id="{A68BB3DB-96C9-4B06-AE94-732356DD4D88}"/>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793" y="2167"/>
              <a:ext cx="423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docshape792">
              <a:extLst>
                <a:ext uri="{FF2B5EF4-FFF2-40B4-BE49-F238E27FC236}">
                  <a16:creationId xmlns:a16="http://schemas.microsoft.com/office/drawing/2014/main" id="{A157AD86-DE2B-45CD-88E1-0F629844106C}"/>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672" y="2718"/>
              <a:ext cx="4618"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8" name="Line 129">
              <a:extLst>
                <a:ext uri="{FF2B5EF4-FFF2-40B4-BE49-F238E27FC236}">
                  <a16:creationId xmlns:a16="http://schemas.microsoft.com/office/drawing/2014/main" id="{E9BC6724-8B63-4691-8426-F617EFCAF771}"/>
                </a:ext>
              </a:extLst>
            </p:cNvPr>
            <p:cNvCxnSpPr>
              <a:cxnSpLocks noChangeShapeType="1"/>
            </p:cNvCxnSpPr>
            <p:nvPr/>
          </p:nvCxnSpPr>
          <p:spPr bwMode="auto">
            <a:xfrm>
              <a:off x="2503" y="1233"/>
              <a:ext cx="0" cy="5862"/>
            </a:xfrm>
            <a:prstGeom prst="line">
              <a:avLst/>
            </a:prstGeom>
            <a:noFill/>
            <a:ln w="7734">
              <a:solidFill>
                <a:srgbClr val="828282"/>
              </a:solidFill>
              <a:prstDash val="solid"/>
              <a:round/>
              <a:headEnd/>
              <a:tailEnd/>
            </a:ln>
            <a:extLst>
              <a:ext uri="{909E8E84-426E-40DD-AFC4-6F175D3DCCD1}">
                <a14:hiddenFill xmlns:a14="http://schemas.microsoft.com/office/drawing/2010/main">
                  <a:noFill/>
                </a14:hiddenFill>
              </a:ext>
            </a:extLst>
          </p:spPr>
        </p:cxnSp>
        <p:cxnSp>
          <p:nvCxnSpPr>
            <p:cNvPr id="139" name="Line 130">
              <a:extLst>
                <a:ext uri="{FF2B5EF4-FFF2-40B4-BE49-F238E27FC236}">
                  <a16:creationId xmlns:a16="http://schemas.microsoft.com/office/drawing/2014/main" id="{68741091-91ED-4B79-B516-3FED2DF6030E}"/>
                </a:ext>
              </a:extLst>
            </p:cNvPr>
            <p:cNvCxnSpPr>
              <a:cxnSpLocks noChangeShapeType="1"/>
            </p:cNvCxnSpPr>
            <p:nvPr/>
          </p:nvCxnSpPr>
          <p:spPr bwMode="auto">
            <a:xfrm>
              <a:off x="424" y="1232"/>
              <a:ext cx="0" cy="5858"/>
            </a:xfrm>
            <a:prstGeom prst="line">
              <a:avLst/>
            </a:prstGeom>
            <a:noFill/>
            <a:ln w="7722">
              <a:solidFill>
                <a:srgbClr val="828282"/>
              </a:solidFill>
              <a:prstDash val="solid"/>
              <a:round/>
              <a:headEnd/>
              <a:tailEnd/>
            </a:ln>
            <a:extLst>
              <a:ext uri="{909E8E84-426E-40DD-AFC4-6F175D3DCCD1}">
                <a14:hiddenFill xmlns:a14="http://schemas.microsoft.com/office/drawing/2010/main">
                  <a:noFill/>
                </a14:hiddenFill>
              </a:ext>
            </a:extLst>
          </p:spPr>
        </p:cxnSp>
        <p:cxnSp>
          <p:nvCxnSpPr>
            <p:cNvPr id="140" name="Line 131">
              <a:extLst>
                <a:ext uri="{FF2B5EF4-FFF2-40B4-BE49-F238E27FC236}">
                  <a16:creationId xmlns:a16="http://schemas.microsoft.com/office/drawing/2014/main" id="{2E73062D-135D-46D7-8AC9-42333A1B0E55}"/>
                </a:ext>
              </a:extLst>
            </p:cNvPr>
            <p:cNvCxnSpPr>
              <a:cxnSpLocks noChangeShapeType="1"/>
            </p:cNvCxnSpPr>
            <p:nvPr/>
          </p:nvCxnSpPr>
          <p:spPr bwMode="auto">
            <a:xfrm>
              <a:off x="7459" y="0"/>
              <a:ext cx="0" cy="7090"/>
            </a:xfrm>
            <a:prstGeom prst="line">
              <a:avLst/>
            </a:prstGeom>
            <a:noFill/>
            <a:ln w="9385">
              <a:solidFill>
                <a:srgbClr val="828282"/>
              </a:solidFill>
              <a:prstDash val="solid"/>
              <a:round/>
              <a:headEnd/>
              <a:tailEnd/>
            </a:ln>
            <a:extLst>
              <a:ext uri="{909E8E84-426E-40DD-AFC4-6F175D3DCCD1}">
                <a14:hiddenFill xmlns:a14="http://schemas.microsoft.com/office/drawing/2010/main">
                  <a:noFill/>
                </a14:hiddenFill>
              </a:ext>
            </a:extLst>
          </p:spPr>
        </p:cxnSp>
        <p:cxnSp>
          <p:nvCxnSpPr>
            <p:cNvPr id="141" name="Line 132">
              <a:extLst>
                <a:ext uri="{FF2B5EF4-FFF2-40B4-BE49-F238E27FC236}">
                  <a16:creationId xmlns:a16="http://schemas.microsoft.com/office/drawing/2014/main" id="{F83E76F4-B64D-4B0D-B691-D669DDC032F0}"/>
                </a:ext>
              </a:extLst>
            </p:cNvPr>
            <p:cNvCxnSpPr>
              <a:cxnSpLocks noChangeShapeType="1"/>
            </p:cNvCxnSpPr>
            <p:nvPr/>
          </p:nvCxnSpPr>
          <p:spPr bwMode="auto">
            <a:xfrm>
              <a:off x="7459" y="7081"/>
              <a:ext cx="0" cy="0"/>
            </a:xfrm>
            <a:prstGeom prst="line">
              <a:avLst/>
            </a:prstGeom>
            <a:noFill/>
            <a:ln w="9944">
              <a:solidFill>
                <a:srgbClr val="828282"/>
              </a:solidFill>
              <a:prstDash val="solid"/>
              <a:round/>
              <a:headEnd/>
              <a:tailEnd/>
            </a:ln>
            <a:extLst>
              <a:ext uri="{909E8E84-426E-40DD-AFC4-6F175D3DCCD1}">
                <a14:hiddenFill xmlns:a14="http://schemas.microsoft.com/office/drawing/2010/main">
                  <a:noFill/>
                </a14:hiddenFill>
              </a:ext>
            </a:extLst>
          </p:spPr>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3"/>
          <p:cNvSpPr txBox="1">
            <a:spLocks noGrp="1"/>
          </p:cNvSpPr>
          <p:nvPr>
            <p:ph type="title"/>
          </p:nvPr>
        </p:nvSpPr>
        <p:spPr>
          <a:xfrm>
            <a:off x="806075" y="1551700"/>
            <a:ext cx="9795300" cy="331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ro-RO" dirty="0"/>
              <a:t>Piese componente</a:t>
            </a:r>
            <a:endParaRPr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25"/>
          <p:cNvSpPr txBox="1">
            <a:spLocks noGrp="1"/>
          </p:cNvSpPr>
          <p:nvPr>
            <p:ph type="title"/>
          </p:nvPr>
        </p:nvSpPr>
        <p:spPr>
          <a:xfrm>
            <a:off x="4849850" y="2186625"/>
            <a:ext cx="66975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endParaRPr sz="3200" dirty="0"/>
          </a:p>
        </p:txBody>
      </p:sp>
      <p:sp>
        <p:nvSpPr>
          <p:cNvPr id="464" name="Google Shape;464;p25"/>
          <p:cNvSpPr txBox="1">
            <a:spLocks noGrp="1"/>
          </p:cNvSpPr>
          <p:nvPr>
            <p:ph type="body" idx="1"/>
          </p:nvPr>
        </p:nvSpPr>
        <p:spPr>
          <a:xfrm>
            <a:off x="415600" y="1208425"/>
            <a:ext cx="3639900" cy="4883400"/>
          </a:xfrm>
          <a:prstGeom prst="rect">
            <a:avLst/>
          </a:prstGeom>
        </p:spPr>
        <p:txBody>
          <a:bodyPr spcFirstLastPara="1" wrap="square" lIns="121900" tIns="121900" rIns="121900" bIns="121900" anchor="t" anchorCtr="0">
            <a:noAutofit/>
          </a:bodyPr>
          <a:lstStyle/>
          <a:p>
            <a:pPr>
              <a:lnSpc>
                <a:spcPct val="107000"/>
              </a:lnSpc>
              <a:spcAft>
                <a:spcPts val="800"/>
              </a:spcAft>
            </a:pPr>
            <a:r>
              <a:rPr lang="ro-RO" sz="1800" b="1" dirty="0">
                <a:effectLst/>
                <a:latin typeface="Times New Roman" panose="02020603050405020304" pitchFamily="18" charset="0"/>
                <a:ea typeface="Calibri" panose="020F0502020204030204" pitchFamily="34" charset="0"/>
                <a:cs typeface="Times New Roman" panose="02020603050405020304" pitchFamily="18" charset="0"/>
              </a:rPr>
              <a:t>Module:</a:t>
            </a:r>
            <a:endParaRPr lang="ro-RO"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rgbClr val="00B0F0"/>
              </a:buClr>
              <a:buFont typeface="Wingdings" panose="05000000000000000000" pitchFamily="2" charset="2"/>
              <a:buChar char=""/>
            </a:pPr>
            <a:r>
              <a:rPr lang="ro-RO" sz="1800" b="1" dirty="0">
                <a:effectLst/>
                <a:latin typeface="Times New Roman" panose="02020603050405020304" pitchFamily="18" charset="0"/>
                <a:ea typeface="Calibri" panose="020F0502020204030204" pitchFamily="34" charset="0"/>
                <a:cs typeface="Times New Roman" panose="02020603050405020304" pitchFamily="18" charset="0"/>
              </a:rPr>
              <a:t>Placa </a:t>
            </a:r>
            <a:r>
              <a:rPr lang="ro-RO" sz="1800" b="1" dirty="0" err="1">
                <a:effectLst/>
                <a:latin typeface="Times New Roman" panose="02020603050405020304" pitchFamily="18" charset="0"/>
                <a:ea typeface="Calibri" panose="020F0502020204030204" pitchFamily="34" charset="0"/>
                <a:cs typeface="Times New Roman" panose="02020603050405020304" pitchFamily="18" charset="0"/>
              </a:rPr>
              <a:t>Arduino</a:t>
            </a:r>
            <a:r>
              <a:rPr lang="ro-RO" sz="18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ro-RO"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rgbClr val="00B0F0"/>
              </a:buClr>
              <a:buFont typeface="Wingdings" panose="05000000000000000000" pitchFamily="2" charset="2"/>
              <a:buChar char=""/>
            </a:pPr>
            <a:r>
              <a:rPr lang="ro-RO" sz="1800" b="1" dirty="0">
                <a:effectLst/>
                <a:latin typeface="Times New Roman" panose="02020603050405020304" pitchFamily="18" charset="0"/>
                <a:ea typeface="Calibri" panose="020F0502020204030204" pitchFamily="34" charset="0"/>
                <a:cs typeface="Times New Roman" panose="02020603050405020304" pitchFamily="18" charset="0"/>
              </a:rPr>
              <a:t>Bara de leduri;</a:t>
            </a:r>
            <a:endParaRPr lang="ro-RO"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rgbClr val="00B0F0"/>
              </a:buClr>
              <a:buFont typeface="Wingdings" panose="05000000000000000000" pitchFamily="2" charset="2"/>
              <a:buChar char=""/>
            </a:pPr>
            <a:r>
              <a:rPr lang="ro-RO" sz="1800" b="1" dirty="0">
                <a:effectLst/>
                <a:latin typeface="Times New Roman" panose="02020603050405020304" pitchFamily="18" charset="0"/>
                <a:ea typeface="Calibri" panose="020F0502020204030204" pitchFamily="34" charset="0"/>
                <a:cs typeface="Times New Roman" panose="02020603050405020304" pitchFamily="18" charset="0"/>
              </a:rPr>
              <a:t>Ecran LCD;</a:t>
            </a:r>
            <a:endParaRPr lang="ro-RO"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rgbClr val="00B0F0"/>
              </a:buClr>
              <a:buFont typeface="Wingdings" panose="05000000000000000000" pitchFamily="2" charset="2"/>
              <a:buChar char=""/>
            </a:pPr>
            <a:r>
              <a:rPr lang="ro-RO" sz="1800" b="1" dirty="0">
                <a:effectLst/>
                <a:latin typeface="Times New Roman" panose="02020603050405020304" pitchFamily="18" charset="0"/>
                <a:ea typeface="Calibri" panose="020F0502020204030204" pitchFamily="34" charset="0"/>
                <a:cs typeface="Times New Roman" panose="02020603050405020304" pitchFamily="18" charset="0"/>
              </a:rPr>
              <a:t>Modul drive;</a:t>
            </a:r>
            <a:endParaRPr lang="ro-RO"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rgbClr val="00B0F0"/>
              </a:buClr>
              <a:buFont typeface="Wingdings" panose="05000000000000000000" pitchFamily="2" charset="2"/>
              <a:buChar char=""/>
            </a:pPr>
            <a:r>
              <a:rPr lang="ro-RO" sz="1800" b="1" dirty="0">
                <a:effectLst/>
                <a:latin typeface="Times New Roman" panose="02020603050405020304" pitchFamily="18" charset="0"/>
                <a:ea typeface="Calibri" panose="020F0502020204030204" pitchFamily="34" charset="0"/>
                <a:cs typeface="Times New Roman" panose="02020603050405020304" pitchFamily="18" charset="0"/>
              </a:rPr>
              <a:t>Power </a:t>
            </a:r>
            <a:r>
              <a:rPr lang="ro-RO" sz="1800" b="1" dirty="0" err="1">
                <a:effectLst/>
                <a:latin typeface="Times New Roman" panose="02020603050405020304" pitchFamily="18" charset="0"/>
                <a:ea typeface="Calibri" panose="020F0502020204030204" pitchFamily="34" charset="0"/>
                <a:cs typeface="Times New Roman" panose="02020603050405020304" pitchFamily="18" charset="0"/>
              </a:rPr>
              <a:t>spliter</a:t>
            </a:r>
            <a:r>
              <a:rPr lang="ro-RO" sz="18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ro-RO"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rgbClr val="00B0F0"/>
              </a:buClr>
              <a:buFont typeface="Wingdings" panose="05000000000000000000" pitchFamily="2" charset="2"/>
              <a:buChar char=""/>
            </a:pPr>
            <a:r>
              <a:rPr lang="ro-RO" sz="1800" b="1" dirty="0">
                <a:effectLst/>
                <a:latin typeface="Times New Roman" panose="02020603050405020304" pitchFamily="18" charset="0"/>
                <a:ea typeface="Calibri" panose="020F0502020204030204" pitchFamily="34" charset="0"/>
                <a:cs typeface="Times New Roman" panose="02020603050405020304" pitchFamily="18" charset="0"/>
              </a:rPr>
              <a:t>Senzor ultrasonic pentru distanță;</a:t>
            </a:r>
            <a:endParaRPr lang="ro-RO"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rgbClr val="00B0F0"/>
              </a:buClr>
              <a:buFont typeface="Wingdings" panose="05000000000000000000" pitchFamily="2" charset="2"/>
              <a:buChar char=""/>
            </a:pPr>
            <a:r>
              <a:rPr lang="ro-RO" sz="1800" b="1" dirty="0">
                <a:effectLst/>
                <a:latin typeface="Times New Roman" panose="02020603050405020304" pitchFamily="18" charset="0"/>
                <a:ea typeface="Calibri" panose="020F0502020204030204" pitchFamily="34" charset="0"/>
                <a:cs typeface="Times New Roman" panose="02020603050405020304" pitchFamily="18" charset="0"/>
              </a:rPr>
              <a:t>Senzor de </a:t>
            </a:r>
            <a:r>
              <a:rPr lang="ro-RO" sz="1800" b="1" dirty="0" err="1">
                <a:effectLst/>
                <a:latin typeface="Times New Roman" panose="02020603050405020304" pitchFamily="18" charset="0"/>
                <a:ea typeface="Calibri" panose="020F0502020204030204" pitchFamily="34" charset="0"/>
                <a:cs typeface="Times New Roman" panose="02020603050405020304" pitchFamily="18" charset="0"/>
              </a:rPr>
              <a:t>luminiozitate</a:t>
            </a:r>
            <a:r>
              <a:rPr lang="ro-RO" sz="18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ro-RO"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Clr>
                <a:srgbClr val="00B0F0"/>
              </a:buClr>
              <a:buFont typeface="Wingdings" panose="05000000000000000000" pitchFamily="2" charset="2"/>
              <a:buChar char=""/>
            </a:pPr>
            <a:r>
              <a:rPr lang="ro-RO" sz="1800" b="1" dirty="0">
                <a:effectLst/>
                <a:latin typeface="Times New Roman" panose="02020603050405020304" pitchFamily="18" charset="0"/>
                <a:ea typeface="Calibri" panose="020F0502020204030204" pitchFamily="34" charset="0"/>
                <a:cs typeface="Times New Roman" panose="02020603050405020304" pitchFamily="18" charset="0"/>
              </a:rPr>
              <a:t>Buton și leduri suplimentare(faruri);</a:t>
            </a:r>
            <a:endParaRPr lang="ro-RO"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5" name="Google Shape;465;p25"/>
          <p:cNvSpPr txBox="1">
            <a:spLocks noGrp="1"/>
          </p:cNvSpPr>
          <p:nvPr>
            <p:ph type="body" idx="2"/>
          </p:nvPr>
        </p:nvSpPr>
        <p:spPr>
          <a:xfrm>
            <a:off x="4931750" y="3588075"/>
            <a:ext cx="6540000" cy="2504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endParaRPr dirty="0"/>
          </a:p>
        </p:txBody>
      </p:sp>
      <p:pic>
        <p:nvPicPr>
          <p:cNvPr id="2050" name="Picture 2" descr="Kit Start componente electronice pentru programare Arduino, KS0505 - eMAG.ro">
            <a:extLst>
              <a:ext uri="{FF2B5EF4-FFF2-40B4-BE49-F238E27FC236}">
                <a16:creationId xmlns:a16="http://schemas.microsoft.com/office/drawing/2014/main" id="{CC0C5BB2-EA7B-42B3-B0DA-09721AA87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03816"/>
            <a:ext cx="4008120" cy="4008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stituent text 2">
            <a:extLst>
              <a:ext uri="{FF2B5EF4-FFF2-40B4-BE49-F238E27FC236}">
                <a16:creationId xmlns:a16="http://schemas.microsoft.com/office/drawing/2014/main" id="{22DFB369-24CB-48BA-9F96-7DB8457E1938}"/>
              </a:ext>
            </a:extLst>
          </p:cNvPr>
          <p:cNvSpPr>
            <a:spLocks noGrp="1"/>
          </p:cNvSpPr>
          <p:nvPr>
            <p:ph type="body" idx="1"/>
          </p:nvPr>
        </p:nvSpPr>
        <p:spPr/>
        <p:txBody>
          <a:bodyPr/>
          <a:lstStyle/>
          <a:p>
            <a:pPr marL="457200">
              <a:lnSpc>
                <a:spcPct val="107000"/>
              </a:lnSpc>
              <a:spcAft>
                <a:spcPts val="800"/>
              </a:spcAft>
            </a:pPr>
            <a:r>
              <a:rPr lang="ro-RO" sz="1800" b="1" dirty="0">
                <a:effectLst/>
                <a:latin typeface="Times New Roman" panose="02020603050405020304" pitchFamily="18" charset="0"/>
                <a:ea typeface="Calibri" panose="020F0502020204030204" pitchFamily="34" charset="0"/>
                <a:cs typeface="Times New Roman" panose="02020603050405020304" pitchFamily="18" charset="0"/>
              </a:rPr>
              <a:t>Accesorii de bază:</a:t>
            </a:r>
            <a:endParaRPr lang="ro-RO"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rgbClr val="00B0F0"/>
              </a:buClr>
              <a:buFont typeface="Wingdings" panose="05000000000000000000" pitchFamily="2" charset="2"/>
              <a:buChar char=""/>
            </a:pPr>
            <a:r>
              <a:rPr lang="ro-RO" sz="1800" b="1" dirty="0">
                <a:effectLst/>
                <a:latin typeface="Times New Roman" panose="02020603050405020304" pitchFamily="18" charset="0"/>
                <a:ea typeface="Calibri" panose="020F0502020204030204" pitchFamily="34" charset="0"/>
                <a:cs typeface="Times New Roman" panose="02020603050405020304" pitchFamily="18" charset="0"/>
              </a:rPr>
              <a:t>Două motoare;</a:t>
            </a:r>
            <a:endParaRPr lang="ro-RO"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rgbClr val="00B0F0"/>
              </a:buClr>
              <a:buFont typeface="Wingdings" panose="05000000000000000000" pitchFamily="2" charset="2"/>
              <a:buChar char=""/>
            </a:pPr>
            <a:r>
              <a:rPr lang="ro-RO" sz="1800" b="1" dirty="0">
                <a:effectLst/>
                <a:latin typeface="Times New Roman" panose="02020603050405020304" pitchFamily="18" charset="0"/>
                <a:ea typeface="Calibri" panose="020F0502020204030204" pitchFamily="34" charset="0"/>
                <a:cs typeface="Times New Roman" panose="02020603050405020304" pitchFamily="18" charset="0"/>
              </a:rPr>
              <a:t>Două suporturi de prindere;</a:t>
            </a:r>
            <a:endParaRPr lang="ro-RO"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rgbClr val="00B0F0"/>
              </a:buClr>
              <a:buFont typeface="Wingdings" panose="05000000000000000000" pitchFamily="2" charset="2"/>
              <a:buChar char=""/>
            </a:pPr>
            <a:r>
              <a:rPr lang="ro-RO" sz="1800" b="1" dirty="0">
                <a:effectLst/>
                <a:latin typeface="Times New Roman" panose="02020603050405020304" pitchFamily="18" charset="0"/>
                <a:ea typeface="Calibri" panose="020F0502020204030204" pitchFamily="34" charset="0"/>
                <a:cs typeface="Times New Roman" panose="02020603050405020304" pitchFamily="18" charset="0"/>
              </a:rPr>
              <a:t>O roată de stabilizare;</a:t>
            </a:r>
            <a:endParaRPr lang="ro-RO"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rgbClr val="00B0F0"/>
              </a:buClr>
              <a:buFont typeface="Wingdings" panose="05000000000000000000" pitchFamily="2" charset="2"/>
              <a:buChar char=""/>
            </a:pPr>
            <a:r>
              <a:rPr lang="ro-RO" sz="1800" b="1" dirty="0">
                <a:effectLst/>
                <a:latin typeface="Times New Roman" panose="02020603050405020304" pitchFamily="18" charset="0"/>
                <a:ea typeface="Calibri" panose="020F0502020204030204" pitchFamily="34" charset="0"/>
                <a:cs typeface="Times New Roman" panose="02020603050405020304" pitchFamily="18" charset="0"/>
              </a:rPr>
              <a:t>Două roți;</a:t>
            </a:r>
            <a:endParaRPr lang="ro-RO"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Clr>
                <a:srgbClr val="00B0F0"/>
              </a:buClr>
              <a:buFont typeface="Wingdings" panose="05000000000000000000" pitchFamily="2" charset="2"/>
              <a:buChar char=""/>
            </a:pPr>
            <a:r>
              <a:rPr lang="ro-RO" sz="1800" b="1" dirty="0">
                <a:effectLst/>
                <a:latin typeface="Times New Roman" panose="02020603050405020304" pitchFamily="18" charset="0"/>
                <a:ea typeface="Calibri" panose="020F0502020204030204" pitchFamily="34" charset="0"/>
                <a:cs typeface="Times New Roman" panose="02020603050405020304" pitchFamily="18" charset="0"/>
              </a:rPr>
              <a:t>Suportul pentru baterii;</a:t>
            </a:r>
          </a:p>
          <a:p>
            <a:pPr marL="342900" lvl="0" indent="-342900">
              <a:lnSpc>
                <a:spcPct val="107000"/>
              </a:lnSpc>
              <a:spcAft>
                <a:spcPts val="800"/>
              </a:spcAft>
              <a:buClr>
                <a:srgbClr val="00B0F0"/>
              </a:buClr>
              <a:buFont typeface="Wingdings" panose="05000000000000000000" pitchFamily="2" charset="2"/>
              <a:buChar char=""/>
            </a:pPr>
            <a:r>
              <a:rPr lang="ro-RO" sz="1800" b="1" dirty="0">
                <a:latin typeface="Times New Roman" panose="02020603050405020304" pitchFamily="18" charset="0"/>
                <a:ea typeface="Calibri" panose="020F0502020204030204" pitchFamily="34" charset="0"/>
                <a:cs typeface="Times New Roman" panose="02020603050405020304" pitchFamily="18" charset="0"/>
              </a:rPr>
              <a:t>Cabluri</a:t>
            </a:r>
          </a:p>
          <a:p>
            <a:pPr marL="342900" lvl="0" indent="-342900">
              <a:lnSpc>
                <a:spcPct val="107000"/>
              </a:lnSpc>
              <a:spcAft>
                <a:spcPts val="800"/>
              </a:spcAft>
              <a:buClr>
                <a:srgbClr val="00B0F0"/>
              </a:buClr>
              <a:buFont typeface="Wingdings" panose="05000000000000000000" pitchFamily="2" charset="2"/>
              <a:buChar char=""/>
            </a:pPr>
            <a:r>
              <a:rPr lang="ro-RO" sz="1800" b="1" dirty="0">
                <a:effectLst/>
                <a:latin typeface="Times New Roman" panose="02020603050405020304" pitchFamily="18" charset="0"/>
                <a:ea typeface="Calibri" panose="020F0502020204030204" pitchFamily="34" charset="0"/>
                <a:cs typeface="Times New Roman" panose="02020603050405020304" pitchFamily="18" charset="0"/>
              </a:rPr>
              <a:t>Piloni</a:t>
            </a:r>
          </a:p>
          <a:p>
            <a:pPr marL="342900" lvl="0" indent="-342900">
              <a:lnSpc>
                <a:spcPct val="107000"/>
              </a:lnSpc>
              <a:spcAft>
                <a:spcPts val="800"/>
              </a:spcAft>
              <a:buClr>
                <a:srgbClr val="00B0F0"/>
              </a:buClr>
              <a:buFont typeface="Wingdings" panose="05000000000000000000" pitchFamily="2" charset="2"/>
              <a:buChar char=""/>
            </a:pPr>
            <a:endParaRPr lang="ro-RO" sz="1800" dirty="0">
              <a:effectLst/>
              <a:latin typeface="Calibri" panose="020F0502020204030204" pitchFamily="34" charset="0"/>
              <a:ea typeface="Calibri" panose="020F0502020204030204" pitchFamily="34" charset="0"/>
              <a:cs typeface="Times New Roman" panose="02020603050405020304" pitchFamily="18" charset="0"/>
            </a:endParaRPr>
          </a:p>
          <a:p>
            <a:pPr marL="95250" indent="0">
              <a:buNone/>
            </a:pPr>
            <a:endParaRPr lang="ro-RO" dirty="0"/>
          </a:p>
        </p:txBody>
      </p:sp>
      <p:sp>
        <p:nvSpPr>
          <p:cNvPr id="4" name="Substituent text 3">
            <a:extLst>
              <a:ext uri="{FF2B5EF4-FFF2-40B4-BE49-F238E27FC236}">
                <a16:creationId xmlns:a16="http://schemas.microsoft.com/office/drawing/2014/main" id="{C08818A0-6FD2-4175-97FF-CCE5CF1965E3}"/>
              </a:ext>
            </a:extLst>
          </p:cNvPr>
          <p:cNvSpPr>
            <a:spLocks noGrp="1"/>
          </p:cNvSpPr>
          <p:nvPr>
            <p:ph type="body" idx="2"/>
          </p:nvPr>
        </p:nvSpPr>
        <p:spPr/>
        <p:txBody>
          <a:bodyPr/>
          <a:lstStyle/>
          <a:p>
            <a:endParaRPr lang="ro-RO"/>
          </a:p>
        </p:txBody>
      </p:sp>
      <p:pic>
        <p:nvPicPr>
          <p:cNvPr id="1026" name="Picture 2" descr="DFROBOT KIT0090">
            <a:extLst>
              <a:ext uri="{FF2B5EF4-FFF2-40B4-BE49-F238E27FC236}">
                <a16:creationId xmlns:a16="http://schemas.microsoft.com/office/drawing/2014/main" id="{F86CCBBE-AAAE-493E-B13A-E74B975E83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760" y="1882862"/>
            <a:ext cx="5255739" cy="30548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Șasiu mașină inteligentă | Cleste.ro">
            <a:extLst>
              <a:ext uri="{FF2B5EF4-FFF2-40B4-BE49-F238E27FC236}">
                <a16:creationId xmlns:a16="http://schemas.microsoft.com/office/drawing/2014/main" id="{69941F71-DA22-4930-8A76-074582916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5518" y="3461495"/>
            <a:ext cx="2330882" cy="266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1010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u 4">
            <a:extLst>
              <a:ext uri="{FF2B5EF4-FFF2-40B4-BE49-F238E27FC236}">
                <a16:creationId xmlns:a16="http://schemas.microsoft.com/office/drawing/2014/main" id="{2116E9CB-4D6A-4865-BB31-848A70424F8B}"/>
              </a:ext>
            </a:extLst>
          </p:cNvPr>
          <p:cNvSpPr>
            <a:spLocks noGrp="1"/>
          </p:cNvSpPr>
          <p:nvPr>
            <p:ph type="title"/>
          </p:nvPr>
        </p:nvSpPr>
        <p:spPr>
          <a:xfrm>
            <a:off x="354004" y="98493"/>
            <a:ext cx="5393700" cy="1375374"/>
          </a:xfrm>
        </p:spPr>
        <p:txBody>
          <a:bodyPr/>
          <a:lstStyle/>
          <a:p>
            <a:r>
              <a:rPr lang="ro-RO" sz="3600" dirty="0"/>
              <a:t>Construirea robotului</a:t>
            </a:r>
          </a:p>
        </p:txBody>
      </p:sp>
      <p:sp>
        <p:nvSpPr>
          <p:cNvPr id="7" name="Subtitlu 6">
            <a:extLst>
              <a:ext uri="{FF2B5EF4-FFF2-40B4-BE49-F238E27FC236}">
                <a16:creationId xmlns:a16="http://schemas.microsoft.com/office/drawing/2014/main" id="{62024AD2-12E4-4D7F-8F18-2D84460ACB82}"/>
              </a:ext>
            </a:extLst>
          </p:cNvPr>
          <p:cNvSpPr>
            <a:spLocks noGrp="1"/>
          </p:cNvSpPr>
          <p:nvPr>
            <p:ph type="subTitle" idx="1"/>
          </p:nvPr>
        </p:nvSpPr>
        <p:spPr>
          <a:xfrm>
            <a:off x="6229703" y="1036622"/>
            <a:ext cx="5393700" cy="5006566"/>
          </a:xfrm>
        </p:spPr>
        <p:txBody>
          <a:bodyPr/>
          <a:lstStyle/>
          <a:p>
            <a:pPr algn="just"/>
            <a:r>
              <a:rPr lang="ro-RO" sz="1600" dirty="0"/>
              <a:t>Senzorul ultrasonic- </a:t>
            </a:r>
            <a:r>
              <a:rPr lang="ro-RO" sz="1600" dirty="0" err="1"/>
              <a:t>distanţa</a:t>
            </a:r>
            <a:r>
              <a:rPr lang="ro-RO" sz="1600" dirty="0"/>
              <a:t> este transmisă ca un număr, în cm.</a:t>
            </a:r>
          </a:p>
          <a:p>
            <a:pPr algn="just"/>
            <a:r>
              <a:rPr lang="ro-RO" sz="1600" dirty="0"/>
              <a:t>În plus, acest bloc poate fi setat la “prezență” din meniul derulant. Această setare poate verifica dacă un alt senzor ultrasonic este activ. Această setare este specifică valorii logice </a:t>
            </a:r>
            <a:r>
              <a:rPr lang="ro-RO" sz="1600" dirty="0" err="1"/>
              <a:t>true</a:t>
            </a:r>
            <a:r>
              <a:rPr lang="ro-RO" sz="1600" dirty="0"/>
              <a:t> dacă un alt senzor ultrasonic este prezent sau false dacă niciun alt senzor ultrasunet nu este prezent.</a:t>
            </a:r>
          </a:p>
          <a:p>
            <a:pPr algn="just"/>
            <a:r>
              <a:rPr lang="ro-RO" sz="1600" dirty="0"/>
              <a:t>Dacă valoarea nu a fost trimisă de propriul senzor ultrasonic, poate duce la măsurători eronate. Dacă a fost selectat “distanța”, un număr care indică distanța în cm dintre senzorul ultrasonic și obstacol, se transmite unui alt bloc</a:t>
            </a:r>
          </a:p>
          <a:p>
            <a:endParaRPr lang="ro-RO" dirty="0"/>
          </a:p>
        </p:txBody>
      </p:sp>
      <p:pic>
        <p:nvPicPr>
          <p:cNvPr id="1028" name="Picture 4" descr="Senzor ultrasonic distanta HC-SR04 Arduino / PIC / AVR / ARM / STM32 Senzor  distanta cu ultrasunete">
            <a:extLst>
              <a:ext uri="{FF2B5EF4-FFF2-40B4-BE49-F238E27FC236}">
                <a16:creationId xmlns:a16="http://schemas.microsoft.com/office/drawing/2014/main" id="{D2330F53-A4B7-405D-A77D-0C947C81C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986" y="1312751"/>
            <a:ext cx="5119736" cy="5119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960600"/>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setăText 12">
            <a:extLst>
              <a:ext uri="{FF2B5EF4-FFF2-40B4-BE49-F238E27FC236}">
                <a16:creationId xmlns:a16="http://schemas.microsoft.com/office/drawing/2014/main" id="{C01476B6-015C-4658-90C8-3D5CB282AED7}"/>
              </a:ext>
            </a:extLst>
          </p:cNvPr>
          <p:cNvSpPr txBox="1"/>
          <p:nvPr/>
        </p:nvSpPr>
        <p:spPr>
          <a:xfrm>
            <a:off x="253497" y="616236"/>
            <a:ext cx="7251826" cy="770596"/>
          </a:xfrm>
          <a:prstGeom prst="rect">
            <a:avLst/>
          </a:prstGeom>
          <a:solidFill>
            <a:schemeClr val="bg1"/>
          </a:solidFill>
        </p:spPr>
        <p:txBody>
          <a:bodyPr wrap="square">
            <a:spAutoFit/>
          </a:bodyPr>
          <a:lstStyle/>
          <a:p>
            <a:pPr marL="342900" lvl="0" indent="-342900" algn="just">
              <a:lnSpc>
                <a:spcPct val="107000"/>
              </a:lnSpc>
              <a:spcAft>
                <a:spcPts val="800"/>
              </a:spcAft>
              <a:buClr>
                <a:srgbClr val="00B0F0"/>
              </a:buClr>
              <a:buFont typeface="Wingdings" panose="05000000000000000000" pitchFamily="2" charset="2"/>
              <a:buChar char=""/>
            </a:pP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Pasul 1 -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Atașarea</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b="1" dirty="0" err="1">
                <a:solidFill>
                  <a:srgbClr val="333333"/>
                </a:solidFill>
                <a:effectLst/>
                <a:latin typeface="Roboto Mono" panose="020B0604020202020204" charset="0"/>
                <a:ea typeface="Roboto Mono" panose="020B0604020202020204" charset="0"/>
                <a:cs typeface="Times New Roman" panose="02020603050405020304" pitchFamily="18" charset="0"/>
              </a:rPr>
              <a:t>motoarelor</a:t>
            </a:r>
            <a:r>
              <a:rPr lang="en-US" sz="1400" b="1" dirty="0">
                <a:solidFill>
                  <a:srgbClr val="333333"/>
                </a:solidFill>
                <a:effectLst/>
                <a:latin typeface="Roboto Mono" panose="020B0604020202020204" charset="0"/>
                <a:ea typeface="Roboto Mono" panose="020B0604020202020204" charset="0"/>
                <a:cs typeface="Times New Roman" panose="02020603050405020304" pitchFamily="18" charset="0"/>
              </a:rPr>
              <a:t>-</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Montarea</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motoarelor</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pe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suporturile</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portocalii</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mici</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cu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ajutorul</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unei</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șurubelnițe</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 </a:t>
            </a:r>
            <a:r>
              <a:rPr lang="en-US" sz="1400" dirty="0" err="1">
                <a:solidFill>
                  <a:srgbClr val="333333"/>
                </a:solidFill>
                <a:effectLst/>
                <a:latin typeface="Roboto Mono" panose="020B0604020202020204" charset="0"/>
                <a:ea typeface="Roboto Mono" panose="020B0604020202020204" charset="0"/>
                <a:cs typeface="Times New Roman" panose="02020603050405020304" pitchFamily="18" charset="0"/>
              </a:rPr>
              <a:t>hexagonale</a:t>
            </a:r>
            <a:r>
              <a:rPr lang="en-US" sz="1400" dirty="0">
                <a:solidFill>
                  <a:srgbClr val="333333"/>
                </a:solidFill>
                <a:effectLst/>
                <a:latin typeface="Roboto Mono" panose="020B0604020202020204" charset="0"/>
                <a:ea typeface="Roboto Mono" panose="020B0604020202020204" charset="0"/>
                <a:cs typeface="Times New Roman" panose="02020603050405020304" pitchFamily="18" charset="0"/>
              </a:rPr>
              <a:t>.</a:t>
            </a:r>
            <a:endParaRPr lang="ro-RO" sz="1200" dirty="0">
              <a:effectLst/>
              <a:latin typeface="Roboto Mono" panose="020B0604020202020204" charset="0"/>
              <a:ea typeface="Roboto Mono" panose="020B0604020202020204" charset="0"/>
              <a:cs typeface="Times New Roman" panose="02020603050405020304" pitchFamily="18" charset="0"/>
            </a:endParaRPr>
          </a:p>
        </p:txBody>
      </p:sp>
      <p:pic>
        <p:nvPicPr>
          <p:cNvPr id="14" name="Imagine 13">
            <a:extLst>
              <a:ext uri="{FF2B5EF4-FFF2-40B4-BE49-F238E27FC236}">
                <a16:creationId xmlns:a16="http://schemas.microsoft.com/office/drawing/2014/main" id="{6CBBA156-2404-4B0F-B0FA-9BF9F6F7C8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33085" y="1381125"/>
            <a:ext cx="3075541" cy="5626257"/>
          </a:xfrm>
          <a:prstGeom prst="rect">
            <a:avLst/>
          </a:prstGeom>
          <a:noFill/>
          <a:ln>
            <a:noFill/>
          </a:ln>
        </p:spPr>
      </p:pic>
      <p:sp>
        <p:nvSpPr>
          <p:cNvPr id="16" name="CasetăText 15">
            <a:extLst>
              <a:ext uri="{FF2B5EF4-FFF2-40B4-BE49-F238E27FC236}">
                <a16:creationId xmlns:a16="http://schemas.microsoft.com/office/drawing/2014/main" id="{1B239B65-5BA3-4303-B950-92B69EFCDBE3}"/>
              </a:ext>
            </a:extLst>
          </p:cNvPr>
          <p:cNvSpPr txBox="1"/>
          <p:nvPr/>
        </p:nvSpPr>
        <p:spPr>
          <a:xfrm>
            <a:off x="7653577" y="1001534"/>
            <a:ext cx="4659135" cy="309572"/>
          </a:xfrm>
          <a:prstGeom prst="rect">
            <a:avLst/>
          </a:prstGeom>
          <a:solidFill>
            <a:schemeClr val="bg1"/>
          </a:solidFill>
        </p:spPr>
        <p:txBody>
          <a:bodyPr wrap="square">
            <a:spAutoFit/>
          </a:bodyPr>
          <a:lstStyle/>
          <a:p>
            <a:pPr marL="342900" lvl="0" indent="-342900">
              <a:lnSpc>
                <a:spcPct val="107000"/>
              </a:lnSpc>
              <a:spcAft>
                <a:spcPts val="800"/>
              </a:spcAft>
              <a:buClr>
                <a:srgbClr val="00B0F0"/>
              </a:buClr>
              <a:buFont typeface="Wingdings" panose="05000000000000000000" pitchFamily="2" charset="2"/>
              <a:buChar char=""/>
            </a:pPr>
            <a:r>
              <a:rPr lang="en-US" sz="1400" b="1" dirty="0">
                <a:effectLst/>
                <a:latin typeface="Roboto Mono" panose="020B0604020202020204" charset="0"/>
                <a:ea typeface="Roboto Mono" panose="020B0604020202020204" charset="0"/>
                <a:cs typeface="Times New Roman" panose="02020603050405020304" pitchFamily="18" charset="0"/>
              </a:rPr>
              <a:t>Pasul 2 –  </a:t>
            </a:r>
            <a:r>
              <a:rPr lang="en-US" sz="1400" b="1" dirty="0" err="1">
                <a:effectLst/>
                <a:latin typeface="Roboto Mono" panose="020B0604020202020204" charset="0"/>
                <a:ea typeface="Roboto Mono" panose="020B0604020202020204" charset="0"/>
                <a:cs typeface="Times New Roman" panose="02020603050405020304" pitchFamily="18" charset="0"/>
              </a:rPr>
              <a:t>Montarea</a:t>
            </a:r>
            <a:r>
              <a:rPr lang="en-US" sz="1400" b="1" dirty="0">
                <a:effectLst/>
                <a:latin typeface="Roboto Mono" panose="020B0604020202020204" charset="0"/>
                <a:ea typeface="Roboto Mono" panose="020B0604020202020204" charset="0"/>
                <a:cs typeface="Times New Roman" panose="02020603050405020304" pitchFamily="18" charset="0"/>
              </a:rPr>
              <a:t> </a:t>
            </a:r>
            <a:r>
              <a:rPr lang="en-US" sz="1400" b="1" dirty="0" err="1">
                <a:effectLst/>
                <a:latin typeface="Roboto Mono" panose="020B0604020202020204" charset="0"/>
                <a:ea typeface="Roboto Mono" panose="020B0604020202020204" charset="0"/>
                <a:cs typeface="Times New Roman" panose="02020603050405020304" pitchFamily="18" charset="0"/>
              </a:rPr>
              <a:t>ansamblului</a:t>
            </a:r>
            <a:r>
              <a:rPr lang="en-US" sz="1400" b="1" dirty="0">
                <a:effectLst/>
                <a:latin typeface="Roboto Mono" panose="020B0604020202020204" charset="0"/>
                <a:ea typeface="Roboto Mono" panose="020B0604020202020204" charset="0"/>
                <a:cs typeface="Times New Roman" panose="02020603050405020304" pitchFamily="18" charset="0"/>
              </a:rPr>
              <a:t> motor</a:t>
            </a:r>
            <a:endParaRPr lang="ro-RO" sz="1200" dirty="0">
              <a:effectLst/>
              <a:latin typeface="Roboto Mono" panose="020B0604020202020204" charset="0"/>
              <a:ea typeface="Roboto Mono" panose="020B0604020202020204" charset="0"/>
              <a:cs typeface="Times New Roman" panose="02020603050405020304" pitchFamily="18" charset="0"/>
            </a:endParaRPr>
          </a:p>
        </p:txBody>
      </p:sp>
      <p:pic>
        <p:nvPicPr>
          <p:cNvPr id="17" name="Imagine 16">
            <a:extLst>
              <a:ext uri="{FF2B5EF4-FFF2-40B4-BE49-F238E27FC236}">
                <a16:creationId xmlns:a16="http://schemas.microsoft.com/office/drawing/2014/main" id="{011F6FE5-1A3F-4D83-91D7-18F61B1674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50728" y="1973655"/>
            <a:ext cx="2905346" cy="4268109"/>
          </a:xfrm>
          <a:prstGeom prst="rect">
            <a:avLst/>
          </a:prstGeom>
          <a:noFill/>
          <a:ln>
            <a:noFill/>
          </a:ln>
        </p:spPr>
      </p:pic>
    </p:spTree>
    <p:extLst>
      <p:ext uri="{BB962C8B-B14F-4D97-AF65-F5344CB8AC3E}">
        <p14:creationId xmlns:p14="http://schemas.microsoft.com/office/powerpoint/2010/main" val="67385050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theme/theme1.xml><?xml version="1.0" encoding="utf-8"?>
<a:theme xmlns:a="http://schemas.openxmlformats.org/drawingml/2006/main" name="0169_Paterson_Template_SlidesMania">
  <a:themeElements>
    <a:clrScheme name="Simple Light">
      <a:dk1>
        <a:srgbClr val="000000"/>
      </a:dk1>
      <a:lt1>
        <a:srgbClr val="FFFFFF"/>
      </a:lt1>
      <a:dk2>
        <a:srgbClr val="000000"/>
      </a:dk2>
      <a:lt2>
        <a:srgbClr val="EEEEEE"/>
      </a:lt2>
      <a:accent1>
        <a:srgbClr val="76A5AF"/>
      </a:accent1>
      <a:accent2>
        <a:srgbClr val="151314"/>
      </a:accent2>
      <a:accent3>
        <a:srgbClr val="FFFFFF"/>
      </a:accent3>
      <a:accent4>
        <a:srgbClr val="FFFFFF"/>
      </a:accent4>
      <a:accent5>
        <a:srgbClr val="FFFFFF"/>
      </a:accent5>
      <a:accent6>
        <a:srgbClr val="FFFFFF"/>
      </a:accent6>
      <a:hlink>
        <a:srgbClr val="134F5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979</Words>
  <Application>Microsoft Office PowerPoint</Application>
  <PresentationFormat>Ecran lat</PresentationFormat>
  <Paragraphs>53</Paragraphs>
  <Slides>23</Slides>
  <Notes>6</Notes>
  <HiddenSlides>0</HiddenSlides>
  <MMClips>0</MMClips>
  <ScaleCrop>false</ScaleCrop>
  <HeadingPairs>
    <vt:vector size="6" baseType="variant">
      <vt:variant>
        <vt:lpstr>Fonturi utilizate</vt:lpstr>
      </vt:variant>
      <vt:variant>
        <vt:i4>7</vt:i4>
      </vt:variant>
      <vt:variant>
        <vt:lpstr>Temă</vt:lpstr>
      </vt:variant>
      <vt:variant>
        <vt:i4>1</vt:i4>
      </vt:variant>
      <vt:variant>
        <vt:lpstr>Titluri diapozitive</vt:lpstr>
      </vt:variant>
      <vt:variant>
        <vt:i4>23</vt:i4>
      </vt:variant>
    </vt:vector>
  </HeadingPairs>
  <TitlesOfParts>
    <vt:vector size="31" baseType="lpstr">
      <vt:lpstr>Calibri</vt:lpstr>
      <vt:lpstr>Press Start 2P</vt:lpstr>
      <vt:lpstr>Roboto Mono</vt:lpstr>
      <vt:lpstr>Times New Roman</vt:lpstr>
      <vt:lpstr>Barlow Condensed</vt:lpstr>
      <vt:lpstr>Arial</vt:lpstr>
      <vt:lpstr>Wingdings</vt:lpstr>
      <vt:lpstr>0169_Paterson_Template_SlidesMania</vt:lpstr>
      <vt:lpstr>ROBOT DE TIP LINE FOLLOWER &amp; OBSTACLE AWARE </vt:lpstr>
      <vt:lpstr>Prezentare PowerPoint</vt:lpstr>
      <vt:lpstr>OPEN ROBERTA</vt:lpstr>
      <vt:lpstr>Limbajul nepo</vt:lpstr>
      <vt:lpstr>Piese componente</vt:lpstr>
      <vt:lpstr>Prezentare PowerPoint</vt:lpstr>
      <vt:lpstr>Prezentare PowerPoint</vt:lpstr>
      <vt:lpstr>Construirea robotului</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Program – Obstacole </vt:lpstr>
      <vt:lpstr>Program- Line Follower </vt:lpstr>
      <vt:lpstr>CONCLUZII</vt:lpstr>
      <vt:lpstr>MULȚUMIM  PENTRU ATENȚIA ACORDATĂ!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cp:lastModifiedBy>Anamaria</cp:lastModifiedBy>
  <cp:revision>4</cp:revision>
  <dcterms:modified xsi:type="dcterms:W3CDTF">2022-04-05T17:01:39Z</dcterms:modified>
</cp:coreProperties>
</file>